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48" r:id="rId4"/>
  </p:sldMasterIdLst>
  <p:notesMasterIdLst>
    <p:notesMasterId r:id="rId16"/>
  </p:notesMasterIdLst>
  <p:handoutMasterIdLst>
    <p:handoutMasterId r:id="rId17"/>
  </p:handoutMasterIdLst>
  <p:sldIdLst>
    <p:sldId id="282" r:id="rId5"/>
    <p:sldId id="371" r:id="rId6"/>
    <p:sldId id="372" r:id="rId7"/>
    <p:sldId id="373" r:id="rId8"/>
    <p:sldId id="375" r:id="rId9"/>
    <p:sldId id="374" r:id="rId10"/>
    <p:sldId id="377" r:id="rId11"/>
    <p:sldId id="378" r:id="rId12"/>
    <p:sldId id="354" r:id="rId13"/>
    <p:sldId id="361" r:id="rId14"/>
    <p:sldId id="296" r:id="rId15"/>
  </p:sldIdLst>
  <p:sldSz cx="12192000" cy="6858000"/>
  <p:notesSz cx="6858000" cy="9144000"/>
  <p:defaultTextStyle>
    <a:defPPr rtl="0">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DEFEF"/>
    <a:srgbClr val="E6E6E6"/>
    <a:srgbClr val="6699FF"/>
    <a:srgbClr val="DDEDEF"/>
    <a:srgbClr val="008080"/>
    <a:srgbClr val="6666FF"/>
    <a:srgbClr val="FFCC99"/>
    <a:srgbClr val="FF9966"/>
    <a:srgbClr val="3399FF"/>
    <a:srgbClr val="CC33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073A0DAA-6AF3-43AB-8588-CEC1D06C72B9}">
  <a:tblStyle styleId="{616DA210-FB5B-4158-B5E0-FEB733F419BA}" styleName="Светлый стиль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69012ECD-51FC-41F1-AA8D-1B2483CD663E}" styleName="Светлый стиль 2 — акцент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9D7B26C5-4107-4FEC-AEDC-1716B250A1EF}" styleName="Светлый стиль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8D230F3-CF80-4859-8CE7-A43EE81993B5}" styleName="Светлый стиль 1 — акцент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E8B1032C-EA38-4F05-BA0D-38AFFFC7BED3}" styleName="Светлый стиль 3 — акцент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073A0DAA-6AF3-43AB-8588-CEC1D06C72B9}" styleName="Средний стиль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Нет стиля, нет сетки">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0A1B5D5-9B99-4C35-A422-299274C87663}" styleName="Средний стиль 1 — акцент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93296810-A885-4BE3-A3E7-6D5BEEA58F35}" styleName="Средний стиль 2 — акцент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85BE263C-DBD7-4A20-BB59-AAB30ACAA65A}" styleName="Средний стиль 3 — акцент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2A488322-F2BA-4B5B-9748-0D474271808F}" styleName="Средний стиль 3 — акцент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16D9F66E-5EB9-4882-86FB-DCBF35E3C3E4}" styleName="Средний стиль 4 — акцент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453" autoAdjust="0"/>
    <p:restoredTop sz="94631" autoAdjust="0"/>
  </p:normalViewPr>
  <p:slideViewPr>
    <p:cSldViewPr snapToGrid="0">
      <p:cViewPr varScale="1">
        <p:scale>
          <a:sx n="111" d="100"/>
          <a:sy n="111" d="100"/>
        </p:scale>
        <p:origin x="928" y="200"/>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snapToGrid="0">
      <p:cViewPr varScale="1">
        <p:scale>
          <a:sx n="89" d="100"/>
          <a:sy n="89" d="100"/>
        </p:scale>
        <p:origin x="2820" y="10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a:extLst>
              <a:ext uri="{FF2B5EF4-FFF2-40B4-BE49-F238E27FC236}">
                <a16:creationId xmlns:a16="http://schemas.microsoft.com/office/drawing/2014/main" id="{B76F666D-E0C2-435B-BAA8-9287F9E5D38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ru-RU"/>
          </a:p>
        </p:txBody>
      </p:sp>
      <p:sp>
        <p:nvSpPr>
          <p:cNvPr id="3" name="Дата 2">
            <a:extLst>
              <a:ext uri="{FF2B5EF4-FFF2-40B4-BE49-F238E27FC236}">
                <a16:creationId xmlns:a16="http://schemas.microsoft.com/office/drawing/2014/main" id="{19FEBCAF-CB3F-4928-91AA-D61472F880C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3F86E15D-1320-43B8-B389-6D2F0C12B257}" type="datetime1">
              <a:rPr lang="ru-RU" smtClean="0"/>
              <a:t>10.10.2024</a:t>
            </a:fld>
            <a:endParaRPr lang="ru-RU"/>
          </a:p>
        </p:txBody>
      </p:sp>
      <p:sp>
        <p:nvSpPr>
          <p:cNvPr id="4" name="Нижний колонтитул 3">
            <a:extLst>
              <a:ext uri="{FF2B5EF4-FFF2-40B4-BE49-F238E27FC236}">
                <a16:creationId xmlns:a16="http://schemas.microsoft.com/office/drawing/2014/main" id="{69256698-63C6-4CCC-81CB-EA5604C30F1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ru-RU"/>
          </a:p>
        </p:txBody>
      </p:sp>
      <p:sp>
        <p:nvSpPr>
          <p:cNvPr id="5" name="Номер слайда 4">
            <a:extLst>
              <a:ext uri="{FF2B5EF4-FFF2-40B4-BE49-F238E27FC236}">
                <a16:creationId xmlns:a16="http://schemas.microsoft.com/office/drawing/2014/main" id="{B2467FDA-05D7-4760-A373-5D6AEAAF427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682C0B10-7CAE-41E4-AB02-7E8B1FF2B898}" type="slidenum">
              <a:rPr lang="ru-RU" smtClean="0"/>
              <a:t>‹#›</a:t>
            </a:fld>
            <a:endParaRPr lang="ru-RU"/>
          </a:p>
        </p:txBody>
      </p:sp>
    </p:spTree>
    <p:extLst>
      <p:ext uri="{BB962C8B-B14F-4D97-AF65-F5344CB8AC3E}">
        <p14:creationId xmlns:p14="http://schemas.microsoft.com/office/powerpoint/2010/main" val="368753759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ru-RU" noProof="0"/>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rtl="0"/>
            <a:fld id="{8C6A6A8B-E53C-4123-A383-AD7B4BB91AC3}" type="datetime1">
              <a:rPr lang="ru-RU" noProof="0" smtClean="0"/>
              <a:t>10.10.2024</a:t>
            </a:fld>
            <a:endParaRPr lang="ru-RU" noProof="0"/>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ru-RU" noProof="0"/>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ru-RU" noProof="0"/>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8530193B-564F-4854-8A52-728F3FB19C85}" type="slidenum">
              <a:rPr lang="ru-RU" noProof="0" smtClean="0"/>
              <a:t>‹#›</a:t>
            </a:fld>
            <a:endParaRPr lang="ru-RU" noProof="0"/>
          </a:p>
        </p:txBody>
      </p:sp>
    </p:spTree>
    <p:extLst>
      <p:ext uri="{BB962C8B-B14F-4D97-AF65-F5344CB8AC3E}">
        <p14:creationId xmlns:p14="http://schemas.microsoft.com/office/powerpoint/2010/main" val="3603816512"/>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a:p>
        </p:txBody>
      </p:sp>
      <p:sp>
        <p:nvSpPr>
          <p:cNvPr id="4" name="Номер слайда 3"/>
          <p:cNvSpPr>
            <a:spLocks noGrp="1"/>
          </p:cNvSpPr>
          <p:nvPr>
            <p:ph type="sldNum" sz="quarter" idx="5"/>
          </p:nvPr>
        </p:nvSpPr>
        <p:spPr/>
        <p:txBody>
          <a:bodyPr rtlCol="0"/>
          <a:lstStyle/>
          <a:p>
            <a:pPr rtl="0"/>
            <a:fld id="{8530193B-564F-4854-8A52-728F3FB19C85}" type="slidenum">
              <a:rPr lang="ru-RU" smtClean="0"/>
              <a:t>1</a:t>
            </a:fld>
            <a:endParaRPr lang="ru-RU"/>
          </a:p>
        </p:txBody>
      </p:sp>
    </p:spTree>
    <p:extLst>
      <p:ext uri="{BB962C8B-B14F-4D97-AF65-F5344CB8AC3E}">
        <p14:creationId xmlns:p14="http://schemas.microsoft.com/office/powerpoint/2010/main" val="22564601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a:p>
        </p:txBody>
      </p:sp>
      <p:sp>
        <p:nvSpPr>
          <p:cNvPr id="4" name="Номер слайда 3"/>
          <p:cNvSpPr>
            <a:spLocks noGrp="1"/>
          </p:cNvSpPr>
          <p:nvPr>
            <p:ph type="sldNum" sz="quarter" idx="5"/>
          </p:nvPr>
        </p:nvSpPr>
        <p:spPr/>
        <p:txBody>
          <a:bodyPr rtlCol="0"/>
          <a:lstStyle/>
          <a:p>
            <a:pPr rtl="0"/>
            <a:fld id="{8530193B-564F-4854-8A52-728F3FB19C85}" type="slidenum">
              <a:rPr lang="ru-RU" smtClean="0"/>
              <a:t>2</a:t>
            </a:fld>
            <a:endParaRPr lang="ru-RU"/>
          </a:p>
        </p:txBody>
      </p:sp>
    </p:spTree>
    <p:extLst>
      <p:ext uri="{BB962C8B-B14F-4D97-AF65-F5344CB8AC3E}">
        <p14:creationId xmlns:p14="http://schemas.microsoft.com/office/powerpoint/2010/main" val="12141808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a:p>
        </p:txBody>
      </p:sp>
      <p:sp>
        <p:nvSpPr>
          <p:cNvPr id="4" name="Номер слайда 3"/>
          <p:cNvSpPr>
            <a:spLocks noGrp="1"/>
          </p:cNvSpPr>
          <p:nvPr>
            <p:ph type="sldNum" sz="quarter" idx="5"/>
          </p:nvPr>
        </p:nvSpPr>
        <p:spPr/>
        <p:txBody>
          <a:bodyPr rtlCol="0"/>
          <a:lstStyle/>
          <a:p>
            <a:pPr rtl="0"/>
            <a:fld id="{8530193B-564F-4854-8A52-728F3FB19C85}" type="slidenum">
              <a:rPr lang="ru-RU" smtClean="0"/>
              <a:t>3</a:t>
            </a:fld>
            <a:endParaRPr lang="ru-RU"/>
          </a:p>
        </p:txBody>
      </p:sp>
    </p:spTree>
    <p:extLst>
      <p:ext uri="{BB962C8B-B14F-4D97-AF65-F5344CB8AC3E}">
        <p14:creationId xmlns:p14="http://schemas.microsoft.com/office/powerpoint/2010/main" val="17423420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a:p>
        </p:txBody>
      </p:sp>
      <p:sp>
        <p:nvSpPr>
          <p:cNvPr id="4" name="Номер слайда 3"/>
          <p:cNvSpPr>
            <a:spLocks noGrp="1"/>
          </p:cNvSpPr>
          <p:nvPr>
            <p:ph type="sldNum" sz="quarter" idx="5"/>
          </p:nvPr>
        </p:nvSpPr>
        <p:spPr/>
        <p:txBody>
          <a:bodyPr rtlCol="0"/>
          <a:lstStyle/>
          <a:p>
            <a:pPr rtl="0"/>
            <a:fld id="{8530193B-564F-4854-8A52-728F3FB19C85}" type="slidenum">
              <a:rPr lang="ru-RU" smtClean="0"/>
              <a:t>4</a:t>
            </a:fld>
            <a:endParaRPr lang="ru-RU"/>
          </a:p>
        </p:txBody>
      </p:sp>
    </p:spTree>
    <p:extLst>
      <p:ext uri="{BB962C8B-B14F-4D97-AF65-F5344CB8AC3E}">
        <p14:creationId xmlns:p14="http://schemas.microsoft.com/office/powerpoint/2010/main" val="28508912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a:p>
        </p:txBody>
      </p:sp>
      <p:sp>
        <p:nvSpPr>
          <p:cNvPr id="4" name="Номер слайда 3"/>
          <p:cNvSpPr>
            <a:spLocks noGrp="1"/>
          </p:cNvSpPr>
          <p:nvPr>
            <p:ph type="sldNum" sz="quarter" idx="5"/>
          </p:nvPr>
        </p:nvSpPr>
        <p:spPr/>
        <p:txBody>
          <a:bodyPr rtlCol="0"/>
          <a:lstStyle/>
          <a:p>
            <a:pPr rtl="0"/>
            <a:fld id="{8530193B-564F-4854-8A52-728F3FB19C85}" type="slidenum">
              <a:rPr lang="ru-RU" smtClean="0"/>
              <a:t>5</a:t>
            </a:fld>
            <a:endParaRPr lang="ru-RU"/>
          </a:p>
        </p:txBody>
      </p:sp>
    </p:spTree>
    <p:extLst>
      <p:ext uri="{BB962C8B-B14F-4D97-AF65-F5344CB8AC3E}">
        <p14:creationId xmlns:p14="http://schemas.microsoft.com/office/powerpoint/2010/main" val="9693396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a:p>
        </p:txBody>
      </p:sp>
      <p:sp>
        <p:nvSpPr>
          <p:cNvPr id="4" name="Номер слайда 3"/>
          <p:cNvSpPr>
            <a:spLocks noGrp="1"/>
          </p:cNvSpPr>
          <p:nvPr>
            <p:ph type="sldNum" sz="quarter" idx="5"/>
          </p:nvPr>
        </p:nvSpPr>
        <p:spPr/>
        <p:txBody>
          <a:bodyPr rtlCol="0"/>
          <a:lstStyle/>
          <a:p>
            <a:pPr rtl="0"/>
            <a:fld id="{8530193B-564F-4854-8A52-728F3FB19C85}" type="slidenum">
              <a:rPr lang="ru-RU" smtClean="0"/>
              <a:t>6</a:t>
            </a:fld>
            <a:endParaRPr lang="ru-RU"/>
          </a:p>
        </p:txBody>
      </p:sp>
    </p:spTree>
    <p:extLst>
      <p:ext uri="{BB962C8B-B14F-4D97-AF65-F5344CB8AC3E}">
        <p14:creationId xmlns:p14="http://schemas.microsoft.com/office/powerpoint/2010/main" val="18058551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123EB1-C73D-DD26-9995-55C6295EF996}"/>
            </a:ext>
          </a:extLst>
        </p:cNvPr>
        <p:cNvGrpSpPr/>
        <p:nvPr/>
      </p:nvGrpSpPr>
      <p:grpSpPr>
        <a:xfrm>
          <a:off x="0" y="0"/>
          <a:ext cx="0" cy="0"/>
          <a:chOff x="0" y="0"/>
          <a:chExt cx="0" cy="0"/>
        </a:xfrm>
      </p:grpSpPr>
      <p:sp>
        <p:nvSpPr>
          <p:cNvPr id="2" name="Образ слайда 1">
            <a:extLst>
              <a:ext uri="{FF2B5EF4-FFF2-40B4-BE49-F238E27FC236}">
                <a16:creationId xmlns:a16="http://schemas.microsoft.com/office/drawing/2014/main" id="{313BE71D-CC19-C0D7-B0BB-678A98F55EEF}"/>
              </a:ext>
            </a:extLst>
          </p:cNvPr>
          <p:cNvSpPr>
            <a:spLocks noGrp="1" noRot="1" noChangeAspect="1"/>
          </p:cNvSpPr>
          <p:nvPr>
            <p:ph type="sldImg"/>
          </p:nvPr>
        </p:nvSpPr>
        <p:spPr/>
      </p:sp>
      <p:sp>
        <p:nvSpPr>
          <p:cNvPr id="3" name="Заметки 2">
            <a:extLst>
              <a:ext uri="{FF2B5EF4-FFF2-40B4-BE49-F238E27FC236}">
                <a16:creationId xmlns:a16="http://schemas.microsoft.com/office/drawing/2014/main" id="{A3531AD3-B347-9059-0639-5C1F2BEC7869}"/>
              </a:ext>
            </a:extLst>
          </p:cNvPr>
          <p:cNvSpPr>
            <a:spLocks noGrp="1"/>
          </p:cNvSpPr>
          <p:nvPr>
            <p:ph type="body" idx="1"/>
          </p:nvPr>
        </p:nvSpPr>
        <p:spPr/>
        <p:txBody>
          <a:bodyPr rtlCol="0"/>
          <a:lstStyle/>
          <a:p>
            <a:pPr rtl="0"/>
            <a:endParaRPr lang="ru-RU"/>
          </a:p>
        </p:txBody>
      </p:sp>
      <p:sp>
        <p:nvSpPr>
          <p:cNvPr id="4" name="Номер слайда 3">
            <a:extLst>
              <a:ext uri="{FF2B5EF4-FFF2-40B4-BE49-F238E27FC236}">
                <a16:creationId xmlns:a16="http://schemas.microsoft.com/office/drawing/2014/main" id="{7EC14DFF-70A3-1F7C-D790-219C992190C3}"/>
              </a:ext>
            </a:extLst>
          </p:cNvPr>
          <p:cNvSpPr>
            <a:spLocks noGrp="1"/>
          </p:cNvSpPr>
          <p:nvPr>
            <p:ph type="sldNum" sz="quarter" idx="5"/>
          </p:nvPr>
        </p:nvSpPr>
        <p:spPr/>
        <p:txBody>
          <a:bodyPr rtlCol="0"/>
          <a:lstStyle/>
          <a:p>
            <a:pPr rtl="0"/>
            <a:fld id="{8530193B-564F-4854-8A52-728F3FB19C85}" type="slidenum">
              <a:rPr lang="ru-RU" smtClean="0"/>
              <a:t>7</a:t>
            </a:fld>
            <a:endParaRPr lang="ru-RU"/>
          </a:p>
        </p:txBody>
      </p:sp>
    </p:spTree>
    <p:extLst>
      <p:ext uri="{BB962C8B-B14F-4D97-AF65-F5344CB8AC3E}">
        <p14:creationId xmlns:p14="http://schemas.microsoft.com/office/powerpoint/2010/main" val="27127838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72AE5E-112C-8CE3-5412-A3B9783D34B0}"/>
            </a:ext>
          </a:extLst>
        </p:cNvPr>
        <p:cNvGrpSpPr/>
        <p:nvPr/>
      </p:nvGrpSpPr>
      <p:grpSpPr>
        <a:xfrm>
          <a:off x="0" y="0"/>
          <a:ext cx="0" cy="0"/>
          <a:chOff x="0" y="0"/>
          <a:chExt cx="0" cy="0"/>
        </a:xfrm>
      </p:grpSpPr>
      <p:sp>
        <p:nvSpPr>
          <p:cNvPr id="2" name="Образ слайда 1">
            <a:extLst>
              <a:ext uri="{FF2B5EF4-FFF2-40B4-BE49-F238E27FC236}">
                <a16:creationId xmlns:a16="http://schemas.microsoft.com/office/drawing/2014/main" id="{571D859E-0BF9-88A0-8516-E0EDD18CFD58}"/>
              </a:ext>
            </a:extLst>
          </p:cNvPr>
          <p:cNvSpPr>
            <a:spLocks noGrp="1" noRot="1" noChangeAspect="1"/>
          </p:cNvSpPr>
          <p:nvPr>
            <p:ph type="sldImg"/>
          </p:nvPr>
        </p:nvSpPr>
        <p:spPr/>
      </p:sp>
      <p:sp>
        <p:nvSpPr>
          <p:cNvPr id="3" name="Заметки 2">
            <a:extLst>
              <a:ext uri="{FF2B5EF4-FFF2-40B4-BE49-F238E27FC236}">
                <a16:creationId xmlns:a16="http://schemas.microsoft.com/office/drawing/2014/main" id="{9DCCA518-6537-5126-6962-9801FDFC1A21}"/>
              </a:ext>
            </a:extLst>
          </p:cNvPr>
          <p:cNvSpPr>
            <a:spLocks noGrp="1"/>
          </p:cNvSpPr>
          <p:nvPr>
            <p:ph type="body" idx="1"/>
          </p:nvPr>
        </p:nvSpPr>
        <p:spPr/>
        <p:txBody>
          <a:bodyPr rtlCol="0"/>
          <a:lstStyle/>
          <a:p>
            <a:pPr rtl="0"/>
            <a:endParaRPr lang="ru-RU"/>
          </a:p>
        </p:txBody>
      </p:sp>
      <p:sp>
        <p:nvSpPr>
          <p:cNvPr id="4" name="Номер слайда 3">
            <a:extLst>
              <a:ext uri="{FF2B5EF4-FFF2-40B4-BE49-F238E27FC236}">
                <a16:creationId xmlns:a16="http://schemas.microsoft.com/office/drawing/2014/main" id="{56CCAC5F-8E1C-50CC-6CF9-42F0E7E0886B}"/>
              </a:ext>
            </a:extLst>
          </p:cNvPr>
          <p:cNvSpPr>
            <a:spLocks noGrp="1"/>
          </p:cNvSpPr>
          <p:nvPr>
            <p:ph type="sldNum" sz="quarter" idx="5"/>
          </p:nvPr>
        </p:nvSpPr>
        <p:spPr/>
        <p:txBody>
          <a:bodyPr rtlCol="0"/>
          <a:lstStyle/>
          <a:p>
            <a:pPr rtl="0"/>
            <a:fld id="{8530193B-564F-4854-8A52-728F3FB19C85}" type="slidenum">
              <a:rPr lang="ru-RU" smtClean="0"/>
              <a:t>8</a:t>
            </a:fld>
            <a:endParaRPr lang="ru-RU"/>
          </a:p>
        </p:txBody>
      </p:sp>
    </p:spTree>
    <p:extLst>
      <p:ext uri="{BB962C8B-B14F-4D97-AF65-F5344CB8AC3E}">
        <p14:creationId xmlns:p14="http://schemas.microsoft.com/office/powerpoint/2010/main" val="21736859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a:p>
        </p:txBody>
      </p:sp>
      <p:sp>
        <p:nvSpPr>
          <p:cNvPr id="4" name="Номер слайда 3"/>
          <p:cNvSpPr>
            <a:spLocks noGrp="1"/>
          </p:cNvSpPr>
          <p:nvPr>
            <p:ph type="sldNum" sz="quarter" idx="5"/>
          </p:nvPr>
        </p:nvSpPr>
        <p:spPr/>
        <p:txBody>
          <a:bodyPr rtlCol="0"/>
          <a:lstStyle/>
          <a:p>
            <a:pPr rtl="0"/>
            <a:fld id="{8530193B-564F-4854-8A52-728F3FB19C85}" type="slidenum">
              <a:rPr lang="ru-RU" smtClean="0"/>
              <a:t>9</a:t>
            </a:fld>
            <a:endParaRPr lang="ru-RU"/>
          </a:p>
        </p:txBody>
      </p:sp>
    </p:spTree>
    <p:extLst>
      <p:ext uri="{BB962C8B-B14F-4D97-AF65-F5344CB8AC3E}">
        <p14:creationId xmlns:p14="http://schemas.microsoft.com/office/powerpoint/2010/main" val="4448451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a:p>
        </p:txBody>
      </p:sp>
      <p:sp>
        <p:nvSpPr>
          <p:cNvPr id="4" name="Номер слайда 3"/>
          <p:cNvSpPr>
            <a:spLocks noGrp="1"/>
          </p:cNvSpPr>
          <p:nvPr>
            <p:ph type="sldNum" sz="quarter" idx="5"/>
          </p:nvPr>
        </p:nvSpPr>
        <p:spPr/>
        <p:txBody>
          <a:bodyPr rtlCol="0"/>
          <a:lstStyle/>
          <a:p>
            <a:pPr rtl="0"/>
            <a:fld id="{8530193B-564F-4854-8A52-728F3FB19C85}" type="slidenum">
              <a:rPr lang="ru-RU" smtClean="0"/>
              <a:t>10</a:t>
            </a:fld>
            <a:endParaRPr lang="ru-RU"/>
          </a:p>
        </p:txBody>
      </p:sp>
    </p:spTree>
    <p:extLst>
      <p:ext uri="{BB962C8B-B14F-4D97-AF65-F5344CB8AC3E}">
        <p14:creationId xmlns:p14="http://schemas.microsoft.com/office/powerpoint/2010/main" val="37604706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a:p>
        </p:txBody>
      </p:sp>
      <p:sp>
        <p:nvSpPr>
          <p:cNvPr id="4" name="Номер слайда 3"/>
          <p:cNvSpPr>
            <a:spLocks noGrp="1"/>
          </p:cNvSpPr>
          <p:nvPr>
            <p:ph type="sldNum" sz="quarter" idx="5"/>
          </p:nvPr>
        </p:nvSpPr>
        <p:spPr/>
        <p:txBody>
          <a:bodyPr rtlCol="0"/>
          <a:lstStyle/>
          <a:p>
            <a:pPr rtl="0"/>
            <a:fld id="{8530193B-564F-4854-8A52-728F3FB19C85}" type="slidenum">
              <a:rPr lang="ru-RU" smtClean="0"/>
              <a:t>11</a:t>
            </a:fld>
            <a:endParaRPr lang="ru-RU"/>
          </a:p>
        </p:txBody>
      </p:sp>
    </p:spTree>
    <p:extLst>
      <p:ext uri="{BB962C8B-B14F-4D97-AF65-F5344CB8AC3E}">
        <p14:creationId xmlns:p14="http://schemas.microsoft.com/office/powerpoint/2010/main" val="13099494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Титульный слайд с малым изображением">
    <p:spTree>
      <p:nvGrpSpPr>
        <p:cNvPr id="1" name=""/>
        <p:cNvGrpSpPr/>
        <p:nvPr/>
      </p:nvGrpSpPr>
      <p:grpSpPr>
        <a:xfrm>
          <a:off x="0" y="0"/>
          <a:ext cx="0" cy="0"/>
          <a:chOff x="0" y="0"/>
          <a:chExt cx="0" cy="0"/>
        </a:xfrm>
      </p:grpSpPr>
      <p:sp>
        <p:nvSpPr>
          <p:cNvPr id="9" name="Рисунок 1">
            <a:extLst>
              <a:ext uri="{FF2B5EF4-FFF2-40B4-BE49-F238E27FC236}">
                <a16:creationId xmlns:a16="http://schemas.microsoft.com/office/drawing/2014/main" id="{837F9836-5B23-424D-8C60-AC02A8512A4B}"/>
              </a:ext>
            </a:extLst>
          </p:cNvPr>
          <p:cNvSpPr>
            <a:spLocks noGrp="1"/>
          </p:cNvSpPr>
          <p:nvPr>
            <p:ph type="pic" sz="quarter" idx="13" hasCustomPrompt="1"/>
          </p:nvPr>
        </p:nvSpPr>
        <p:spPr>
          <a:xfrm>
            <a:off x="9980476" y="0"/>
            <a:ext cx="2211524" cy="6858000"/>
          </a:xfrm>
          <a:solidFill>
            <a:schemeClr val="bg1">
              <a:lumMod val="95000"/>
            </a:schemeClr>
          </a:solidFill>
        </p:spPr>
        <p:txBody>
          <a:bodyPr rtlCol="0" anchor="ctr"/>
          <a:lstStyle>
            <a:lvl1pPr marL="0" indent="0" algn="ctr">
              <a:buNone/>
              <a:defRPr sz="1200" i="1">
                <a:latin typeface="Times New Roman" panose="02020603050405020304" pitchFamily="18" charset="0"/>
                <a:cs typeface="Times New Roman" panose="02020603050405020304" pitchFamily="18" charset="0"/>
              </a:defRPr>
            </a:lvl1pPr>
          </a:lstStyle>
          <a:p>
            <a:pPr rtl="0"/>
            <a:r>
              <a:rPr lang="ru-RU" noProof="0"/>
              <a:t>Вставьте или перетащите свое фото</a:t>
            </a:r>
          </a:p>
        </p:txBody>
      </p:sp>
      <p:sp>
        <p:nvSpPr>
          <p:cNvPr id="2" name="Заголовок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286990" y="4346296"/>
            <a:ext cx="6798250" cy="1674470"/>
          </a:xfrm>
        </p:spPr>
        <p:txBody>
          <a:bodyPr rtlCol="0" anchor="b"/>
          <a:lstStyle>
            <a:lvl1pPr algn="r">
              <a:lnSpc>
                <a:spcPts val="5000"/>
              </a:lnSpc>
              <a:defRPr sz="6000" b="1" cap="all" spc="-300" baseline="0">
                <a:solidFill>
                  <a:schemeClr val="tx1"/>
                </a:solidFill>
                <a:latin typeface="+mj-lt"/>
              </a:defRPr>
            </a:lvl1pPr>
          </a:lstStyle>
          <a:p>
            <a:pPr rtl="0"/>
            <a:r>
              <a:rPr lang="ru-RU" noProof="0"/>
              <a:t>НАЗВАНИЕ ПРЕЗЕНТАЦИИ</a:t>
            </a:r>
          </a:p>
        </p:txBody>
      </p:sp>
      <p:sp>
        <p:nvSpPr>
          <p:cNvPr id="3" name="Подзаголовок 2">
            <a:extLst>
              <a:ext uri="{FF2B5EF4-FFF2-40B4-BE49-F238E27FC236}">
                <a16:creationId xmlns:a16="http://schemas.microsoft.com/office/drawing/2014/main" id="{C9980B88-3F4A-4688-9ED0-17EF37E62D93}"/>
              </a:ext>
            </a:extLst>
          </p:cNvPr>
          <p:cNvSpPr>
            <a:spLocks noGrp="1"/>
          </p:cNvSpPr>
          <p:nvPr>
            <p:ph type="subTitle" idx="1"/>
          </p:nvPr>
        </p:nvSpPr>
        <p:spPr>
          <a:xfrm>
            <a:off x="7311904" y="4650539"/>
            <a:ext cx="3401478" cy="1192038"/>
          </a:xfrm>
          <a:solidFill>
            <a:schemeClr val="tx1"/>
          </a:solidFill>
        </p:spPr>
        <p:txBody>
          <a:bodyPr lIns="252000" tIns="0" rtlCol="0" anchor="ctr"/>
          <a:lstStyle>
            <a:lvl1pPr marL="0" indent="0" algn="l">
              <a:lnSpc>
                <a:spcPct val="100000"/>
              </a:lnSpc>
              <a:buNone/>
              <a:defRPr sz="1800" i="1">
                <a:solidFill>
                  <a:schemeClr val="bg1"/>
                </a:solidFill>
                <a:latin typeface="Times New Roman" panose="02020603050405020304" pitchFamily="18" charset="0"/>
                <a:cs typeface="Times New Roman" panose="020206030504050203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ru-RU" noProof="0"/>
              <a:t>Образец подзаголовка</a:t>
            </a:r>
          </a:p>
        </p:txBody>
      </p:sp>
      <p:sp>
        <p:nvSpPr>
          <p:cNvPr id="7" name="Прямоугольник 6">
            <a:extLst>
              <a:ext uri="{FF2B5EF4-FFF2-40B4-BE49-F238E27FC236}">
                <a16:creationId xmlns:a16="http://schemas.microsoft.com/office/drawing/2014/main" id="{756F2950-BBCB-4A53-9EAC-D714777B8FA2}"/>
              </a:ext>
            </a:extLst>
          </p:cNvPr>
          <p:cNvSpPr/>
          <p:nvPr userDrawn="1"/>
        </p:nvSpPr>
        <p:spPr>
          <a:xfrm>
            <a:off x="0" y="6794309"/>
            <a:ext cx="9980476" cy="6369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8" name="Прямоугольник 7">
            <a:extLst>
              <a:ext uri="{FF2B5EF4-FFF2-40B4-BE49-F238E27FC236}">
                <a16:creationId xmlns:a16="http://schemas.microsoft.com/office/drawing/2014/main" id="{D5253865-24CF-4EF5-92A5-F64EB9ABC8B7}"/>
              </a:ext>
            </a:extLst>
          </p:cNvPr>
          <p:cNvSpPr/>
          <p:nvPr userDrawn="1"/>
        </p:nvSpPr>
        <p:spPr>
          <a:xfrm>
            <a:off x="0" y="0"/>
            <a:ext cx="9980476" cy="6369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11" name="Прямоугольник 10">
            <a:extLst>
              <a:ext uri="{FF2B5EF4-FFF2-40B4-BE49-F238E27FC236}">
                <a16:creationId xmlns:a16="http://schemas.microsoft.com/office/drawing/2014/main" id="{BBE19773-9B6A-4A2C-95A5-69A3788C2D94}"/>
              </a:ext>
            </a:extLst>
          </p:cNvPr>
          <p:cNvSpPr/>
          <p:nvPr userDrawn="1"/>
        </p:nvSpPr>
        <p:spPr>
          <a:xfrm rot="5400000">
            <a:off x="-3378441" y="3410285"/>
            <a:ext cx="6826157" cy="692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Tree>
    <p:extLst>
      <p:ext uri="{BB962C8B-B14F-4D97-AF65-F5344CB8AC3E}">
        <p14:creationId xmlns:p14="http://schemas.microsoft.com/office/powerpoint/2010/main" val="13340384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Титульный слайд">
    <p:bg bwMode="auto">
      <p:bgPr>
        <a:solidFill>
          <a:schemeClr val="bg1"/>
        </a:solidFill>
        <a:effectLst/>
      </p:bgPr>
    </p:bg>
    <p:spTree>
      <p:nvGrpSpPr>
        <p:cNvPr id="1" name=""/>
        <p:cNvGrpSpPr/>
        <p:nvPr/>
      </p:nvGrpSpPr>
      <p:grpSpPr>
        <a:xfrm>
          <a:off x="0" y="0"/>
          <a:ext cx="0" cy="0"/>
          <a:chOff x="0" y="0"/>
          <a:chExt cx="0" cy="0"/>
        </a:xfrm>
      </p:grpSpPr>
      <p:sp>
        <p:nvSpPr>
          <p:cNvPr id="12" name="Прямоугольник 11">
            <a:extLst>
              <a:ext uri="{FF2B5EF4-FFF2-40B4-BE49-F238E27FC236}">
                <a16:creationId xmlns:a16="http://schemas.microsoft.com/office/drawing/2014/main" id="{554ED587-2D2F-4D3F-B55B-C64465AB4EC5}"/>
              </a:ext>
            </a:extLst>
          </p:cNvPr>
          <p:cNvSpPr/>
          <p:nvPr userDrawn="1"/>
        </p:nvSpPr>
        <p:spPr>
          <a:xfrm>
            <a:off x="69274" y="66963"/>
            <a:ext cx="9911201" cy="672734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2" name="Заголовок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286990" y="4346296"/>
            <a:ext cx="6798250" cy="1674470"/>
          </a:xfrm>
        </p:spPr>
        <p:txBody>
          <a:bodyPr rtlCol="0" anchor="b"/>
          <a:lstStyle>
            <a:lvl1pPr algn="r">
              <a:lnSpc>
                <a:spcPts val="5000"/>
              </a:lnSpc>
              <a:defRPr sz="6000" b="1" cap="all" spc="-300" baseline="0">
                <a:solidFill>
                  <a:schemeClr val="bg1"/>
                </a:solidFill>
                <a:latin typeface="+mj-lt"/>
              </a:defRPr>
            </a:lvl1pPr>
          </a:lstStyle>
          <a:p>
            <a:pPr rtl="0"/>
            <a:r>
              <a:rPr lang="ru-RU" noProof="0"/>
              <a:t>НАЗВАНИЕ ПРЕЗЕНТАЦИИ</a:t>
            </a:r>
          </a:p>
        </p:txBody>
      </p:sp>
      <p:sp>
        <p:nvSpPr>
          <p:cNvPr id="3" name="Подзаголовок 2">
            <a:extLst>
              <a:ext uri="{FF2B5EF4-FFF2-40B4-BE49-F238E27FC236}">
                <a16:creationId xmlns:a16="http://schemas.microsoft.com/office/drawing/2014/main" id="{C9980B88-3F4A-4688-9ED0-17EF37E62D93}"/>
              </a:ext>
            </a:extLst>
          </p:cNvPr>
          <p:cNvSpPr>
            <a:spLocks noGrp="1"/>
          </p:cNvSpPr>
          <p:nvPr>
            <p:ph type="subTitle" idx="1"/>
          </p:nvPr>
        </p:nvSpPr>
        <p:spPr>
          <a:xfrm>
            <a:off x="7326418" y="4650539"/>
            <a:ext cx="2456210" cy="1192038"/>
          </a:xfrm>
          <a:solidFill>
            <a:schemeClr val="bg1"/>
          </a:solidFill>
        </p:spPr>
        <p:txBody>
          <a:bodyPr lIns="252000" tIns="0" rtlCol="0" anchor="ctr"/>
          <a:lstStyle>
            <a:lvl1pPr marL="0" indent="0" algn="l">
              <a:lnSpc>
                <a:spcPct val="100000"/>
              </a:lnSpc>
              <a:buNone/>
              <a:defRPr sz="1800" i="1">
                <a:solidFill>
                  <a:schemeClr val="tx1"/>
                </a:solidFill>
                <a:latin typeface="Times New Roman" panose="02020603050405020304" pitchFamily="18" charset="0"/>
                <a:cs typeface="Times New Roman" panose="020206030504050203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ru-RU" noProof="0"/>
              <a:t>Образец подзаголовка</a:t>
            </a:r>
          </a:p>
        </p:txBody>
      </p:sp>
      <p:sp>
        <p:nvSpPr>
          <p:cNvPr id="7" name="Прямоугольник 6">
            <a:extLst>
              <a:ext uri="{FF2B5EF4-FFF2-40B4-BE49-F238E27FC236}">
                <a16:creationId xmlns:a16="http://schemas.microsoft.com/office/drawing/2014/main" id="{756F2950-BBCB-4A53-9EAC-D714777B8FA2}"/>
              </a:ext>
            </a:extLst>
          </p:cNvPr>
          <p:cNvSpPr/>
          <p:nvPr userDrawn="1"/>
        </p:nvSpPr>
        <p:spPr>
          <a:xfrm>
            <a:off x="0" y="6794309"/>
            <a:ext cx="9980476" cy="636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8" name="Прямоугольник 7">
            <a:extLst>
              <a:ext uri="{FF2B5EF4-FFF2-40B4-BE49-F238E27FC236}">
                <a16:creationId xmlns:a16="http://schemas.microsoft.com/office/drawing/2014/main" id="{D5253865-24CF-4EF5-92A5-F64EB9ABC8B7}"/>
              </a:ext>
            </a:extLst>
          </p:cNvPr>
          <p:cNvSpPr/>
          <p:nvPr userDrawn="1"/>
        </p:nvSpPr>
        <p:spPr>
          <a:xfrm>
            <a:off x="0" y="0"/>
            <a:ext cx="9980476" cy="636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11" name="Прямоугольник 10">
            <a:extLst>
              <a:ext uri="{FF2B5EF4-FFF2-40B4-BE49-F238E27FC236}">
                <a16:creationId xmlns:a16="http://schemas.microsoft.com/office/drawing/2014/main" id="{BBE19773-9B6A-4A2C-95A5-69A3788C2D94}"/>
              </a:ext>
            </a:extLst>
          </p:cNvPr>
          <p:cNvSpPr/>
          <p:nvPr userDrawn="1"/>
        </p:nvSpPr>
        <p:spPr>
          <a:xfrm rot="5400000">
            <a:off x="-3378441" y="3410285"/>
            <a:ext cx="6826157" cy="692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5" name="Номер слайда 4">
            <a:extLst>
              <a:ext uri="{FF2B5EF4-FFF2-40B4-BE49-F238E27FC236}">
                <a16:creationId xmlns:a16="http://schemas.microsoft.com/office/drawing/2014/main" id="{E798A99C-9485-48F0-8E1E-227AD1348A45}"/>
              </a:ext>
            </a:extLst>
          </p:cNvPr>
          <p:cNvSpPr>
            <a:spLocks noGrp="1"/>
          </p:cNvSpPr>
          <p:nvPr>
            <p:ph type="sldNum" sz="quarter" idx="11"/>
          </p:nvPr>
        </p:nvSpPr>
        <p:spPr/>
        <p:txBody>
          <a:bodyPr rtlCol="0"/>
          <a:lstStyle/>
          <a:p>
            <a:pPr rtl="0"/>
            <a:fld id="{19B51A1E-902D-48AF-9020-955120F399B6}" type="slidenum">
              <a:rPr lang="ru-RU" noProof="0" smtClean="0"/>
              <a:pPr/>
              <a:t>‹#›</a:t>
            </a:fld>
            <a:endParaRPr lang="ru-RU" noProof="0"/>
          </a:p>
        </p:txBody>
      </p:sp>
    </p:spTree>
    <p:extLst>
      <p:ext uri="{BB962C8B-B14F-4D97-AF65-F5344CB8AC3E}">
        <p14:creationId xmlns:p14="http://schemas.microsoft.com/office/powerpoint/2010/main" val="22181155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Титульный слайд с большим изображением">
    <p:bg>
      <p:bgPr>
        <a:solidFill>
          <a:schemeClr val="bg1"/>
        </a:solidFill>
        <a:effectLst/>
      </p:bgPr>
    </p:bg>
    <p:spTree>
      <p:nvGrpSpPr>
        <p:cNvPr id="1" name=""/>
        <p:cNvGrpSpPr/>
        <p:nvPr/>
      </p:nvGrpSpPr>
      <p:grpSpPr>
        <a:xfrm>
          <a:off x="0" y="0"/>
          <a:ext cx="0" cy="0"/>
          <a:chOff x="0" y="0"/>
          <a:chExt cx="0" cy="0"/>
        </a:xfrm>
      </p:grpSpPr>
      <p:sp>
        <p:nvSpPr>
          <p:cNvPr id="9" name="Рисунок 1">
            <a:extLst>
              <a:ext uri="{FF2B5EF4-FFF2-40B4-BE49-F238E27FC236}">
                <a16:creationId xmlns:a16="http://schemas.microsoft.com/office/drawing/2014/main" id="{069FFAE5-B16E-4571-88F7-52FA5354B1A1}"/>
              </a:ext>
            </a:extLst>
          </p:cNvPr>
          <p:cNvSpPr>
            <a:spLocks noGrp="1"/>
          </p:cNvSpPr>
          <p:nvPr>
            <p:ph type="pic" sz="quarter" idx="13" hasCustomPrompt="1"/>
          </p:nvPr>
        </p:nvSpPr>
        <p:spPr>
          <a:xfrm>
            <a:off x="69273" y="63691"/>
            <a:ext cx="9911201" cy="6727346"/>
          </a:xfrm>
          <a:solidFill>
            <a:schemeClr val="tx1">
              <a:lumMod val="75000"/>
              <a:lumOff val="25000"/>
            </a:schemeClr>
          </a:solidFill>
        </p:spPr>
        <p:txBody>
          <a:bodyPr rtlCol="0" anchor="ctr"/>
          <a:lstStyle>
            <a:lvl1pPr marL="0" indent="0" algn="ctr">
              <a:buNone/>
              <a:defRPr sz="1200" i="1">
                <a:solidFill>
                  <a:schemeClr val="bg1"/>
                </a:solidFill>
                <a:latin typeface="Times New Roman" panose="02020603050405020304" pitchFamily="18" charset="0"/>
                <a:cs typeface="Times New Roman" panose="02020603050405020304" pitchFamily="18" charset="0"/>
              </a:defRPr>
            </a:lvl1pPr>
          </a:lstStyle>
          <a:p>
            <a:pPr rtl="0"/>
            <a:r>
              <a:rPr lang="ru-RU" noProof="0"/>
              <a:t>Вставьте или перетащите свое фото</a:t>
            </a:r>
          </a:p>
        </p:txBody>
      </p:sp>
      <p:sp>
        <p:nvSpPr>
          <p:cNvPr id="2" name="Заголовок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286990" y="4346296"/>
            <a:ext cx="6798250" cy="1674470"/>
          </a:xfrm>
        </p:spPr>
        <p:txBody>
          <a:bodyPr rtlCol="0" anchor="b"/>
          <a:lstStyle>
            <a:lvl1pPr algn="r">
              <a:lnSpc>
                <a:spcPts val="5000"/>
              </a:lnSpc>
              <a:defRPr sz="6000" b="1" cap="all" spc="-300" baseline="0">
                <a:solidFill>
                  <a:schemeClr val="bg1"/>
                </a:solidFill>
                <a:latin typeface="+mj-lt"/>
              </a:defRPr>
            </a:lvl1pPr>
          </a:lstStyle>
          <a:p>
            <a:pPr rtl="0"/>
            <a:r>
              <a:rPr lang="ru-RU" noProof="0"/>
              <a:t>НАЗВАНИЕ ПРЕЗЕНТАЦИИ</a:t>
            </a:r>
          </a:p>
        </p:txBody>
      </p:sp>
      <p:sp>
        <p:nvSpPr>
          <p:cNvPr id="3" name="Подзаголовок 2">
            <a:extLst>
              <a:ext uri="{FF2B5EF4-FFF2-40B4-BE49-F238E27FC236}">
                <a16:creationId xmlns:a16="http://schemas.microsoft.com/office/drawing/2014/main" id="{C9980B88-3F4A-4688-9ED0-17EF37E62D93}"/>
              </a:ext>
            </a:extLst>
          </p:cNvPr>
          <p:cNvSpPr>
            <a:spLocks noGrp="1"/>
          </p:cNvSpPr>
          <p:nvPr>
            <p:ph type="subTitle" idx="1"/>
          </p:nvPr>
        </p:nvSpPr>
        <p:spPr>
          <a:xfrm>
            <a:off x="7326418" y="4650539"/>
            <a:ext cx="2456210" cy="1192038"/>
          </a:xfrm>
          <a:solidFill>
            <a:schemeClr val="bg1"/>
          </a:solidFill>
        </p:spPr>
        <p:txBody>
          <a:bodyPr lIns="252000" tIns="0" rtlCol="0" anchor="ctr"/>
          <a:lstStyle>
            <a:lvl1pPr marL="0" indent="0" algn="l">
              <a:lnSpc>
                <a:spcPct val="100000"/>
              </a:lnSpc>
              <a:buNone/>
              <a:defRPr sz="1800" i="1">
                <a:solidFill>
                  <a:schemeClr val="tx1"/>
                </a:solidFill>
                <a:latin typeface="Times New Roman" panose="02020603050405020304" pitchFamily="18" charset="0"/>
                <a:cs typeface="Times New Roman" panose="020206030504050203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ru-RU" noProof="0"/>
              <a:t>Образец подзаголовка</a:t>
            </a:r>
          </a:p>
        </p:txBody>
      </p:sp>
      <p:sp>
        <p:nvSpPr>
          <p:cNvPr id="7" name="Прямоугольник 6">
            <a:extLst>
              <a:ext uri="{FF2B5EF4-FFF2-40B4-BE49-F238E27FC236}">
                <a16:creationId xmlns:a16="http://schemas.microsoft.com/office/drawing/2014/main" id="{756F2950-BBCB-4A53-9EAC-D714777B8FA2}"/>
              </a:ext>
            </a:extLst>
          </p:cNvPr>
          <p:cNvSpPr/>
          <p:nvPr userDrawn="1"/>
        </p:nvSpPr>
        <p:spPr>
          <a:xfrm>
            <a:off x="0" y="6794309"/>
            <a:ext cx="9980476" cy="636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8" name="Прямоугольник 7">
            <a:extLst>
              <a:ext uri="{FF2B5EF4-FFF2-40B4-BE49-F238E27FC236}">
                <a16:creationId xmlns:a16="http://schemas.microsoft.com/office/drawing/2014/main" id="{D5253865-24CF-4EF5-92A5-F64EB9ABC8B7}"/>
              </a:ext>
            </a:extLst>
          </p:cNvPr>
          <p:cNvSpPr/>
          <p:nvPr userDrawn="1"/>
        </p:nvSpPr>
        <p:spPr>
          <a:xfrm>
            <a:off x="0" y="0"/>
            <a:ext cx="9980476" cy="636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11" name="Прямоугольник 10">
            <a:extLst>
              <a:ext uri="{FF2B5EF4-FFF2-40B4-BE49-F238E27FC236}">
                <a16:creationId xmlns:a16="http://schemas.microsoft.com/office/drawing/2014/main" id="{BBE19773-9B6A-4A2C-95A5-69A3788C2D94}"/>
              </a:ext>
            </a:extLst>
          </p:cNvPr>
          <p:cNvSpPr/>
          <p:nvPr userDrawn="1"/>
        </p:nvSpPr>
        <p:spPr>
          <a:xfrm rot="5400000">
            <a:off x="-3378441" y="3410285"/>
            <a:ext cx="6826157" cy="692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5" name="Номер слайда 4">
            <a:extLst>
              <a:ext uri="{FF2B5EF4-FFF2-40B4-BE49-F238E27FC236}">
                <a16:creationId xmlns:a16="http://schemas.microsoft.com/office/drawing/2014/main" id="{E798A99C-9485-48F0-8E1E-227AD1348A45}"/>
              </a:ext>
            </a:extLst>
          </p:cNvPr>
          <p:cNvSpPr>
            <a:spLocks noGrp="1"/>
          </p:cNvSpPr>
          <p:nvPr>
            <p:ph type="sldNum" sz="quarter" idx="11"/>
          </p:nvPr>
        </p:nvSpPr>
        <p:spPr/>
        <p:txBody>
          <a:bodyPr rtlCol="0"/>
          <a:lstStyle/>
          <a:p>
            <a:pPr rtl="0"/>
            <a:fld id="{19B51A1E-902D-48AF-9020-955120F399B6}" type="slidenum">
              <a:rPr lang="ru-RU" noProof="0" smtClean="0"/>
              <a:pPr/>
              <a:t>‹#›</a:t>
            </a:fld>
            <a:endParaRPr lang="ru-RU" noProof="0"/>
          </a:p>
        </p:txBody>
      </p:sp>
    </p:spTree>
    <p:extLst>
      <p:ext uri="{BB962C8B-B14F-4D97-AF65-F5344CB8AC3E}">
        <p14:creationId xmlns:p14="http://schemas.microsoft.com/office/powerpoint/2010/main" val="40947389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Фотография 1">
    <p:spTree>
      <p:nvGrpSpPr>
        <p:cNvPr id="1" name=""/>
        <p:cNvGrpSpPr/>
        <p:nvPr/>
      </p:nvGrpSpPr>
      <p:grpSpPr>
        <a:xfrm>
          <a:off x="0" y="0"/>
          <a:ext cx="0" cy="0"/>
          <a:chOff x="0" y="0"/>
          <a:chExt cx="0" cy="0"/>
        </a:xfrm>
      </p:grpSpPr>
      <p:sp>
        <p:nvSpPr>
          <p:cNvPr id="8" name="Рисунок 1">
            <a:extLst>
              <a:ext uri="{FF2B5EF4-FFF2-40B4-BE49-F238E27FC236}">
                <a16:creationId xmlns:a16="http://schemas.microsoft.com/office/drawing/2014/main" id="{1599E2D7-24B3-4D66-9AFB-83C1AEC4DBBB}"/>
              </a:ext>
            </a:extLst>
          </p:cNvPr>
          <p:cNvSpPr>
            <a:spLocks noGrp="1"/>
          </p:cNvSpPr>
          <p:nvPr>
            <p:ph type="pic" sz="quarter" idx="33" hasCustomPrompt="1"/>
          </p:nvPr>
        </p:nvSpPr>
        <p:spPr>
          <a:xfrm>
            <a:off x="9980476" y="0"/>
            <a:ext cx="2211524" cy="6192000"/>
          </a:xfrm>
          <a:solidFill>
            <a:schemeClr val="bg1">
              <a:lumMod val="95000"/>
            </a:schemeClr>
          </a:solidFill>
        </p:spPr>
        <p:txBody>
          <a:bodyPr rtlCol="0" anchor="ctr"/>
          <a:lstStyle>
            <a:lvl1pPr marL="0" indent="0" algn="ctr">
              <a:buNone/>
              <a:defRPr sz="1200" i="1">
                <a:latin typeface="Times New Roman" panose="02020603050405020304" pitchFamily="18" charset="0"/>
                <a:cs typeface="Times New Roman" panose="02020603050405020304" pitchFamily="18" charset="0"/>
              </a:defRPr>
            </a:lvl1pPr>
          </a:lstStyle>
          <a:p>
            <a:pPr rtl="0"/>
            <a:r>
              <a:rPr lang="ru-RU" noProof="0"/>
              <a:t>Вставьте или перетащите свое фото</a:t>
            </a:r>
          </a:p>
        </p:txBody>
      </p:sp>
      <p:sp>
        <p:nvSpPr>
          <p:cNvPr id="2" name="Заголовок 1">
            <a:extLst>
              <a:ext uri="{FF2B5EF4-FFF2-40B4-BE49-F238E27FC236}">
                <a16:creationId xmlns:a16="http://schemas.microsoft.com/office/drawing/2014/main" id="{40EE479C-D1F6-4BAC-80D2-90EF74E3261A}"/>
              </a:ext>
            </a:extLst>
          </p:cNvPr>
          <p:cNvSpPr>
            <a:spLocks noGrp="1"/>
          </p:cNvSpPr>
          <p:nvPr>
            <p:ph type="title" hasCustomPrompt="1"/>
          </p:nvPr>
        </p:nvSpPr>
        <p:spPr>
          <a:xfrm>
            <a:off x="4445086" y="1807950"/>
            <a:ext cx="5184913" cy="432000"/>
          </a:xfrm>
        </p:spPr>
        <p:txBody>
          <a:bodyPr rtlCol="0"/>
          <a:lstStyle>
            <a:lvl1pPr algn="r">
              <a:defRPr>
                <a:solidFill>
                  <a:schemeClr val="tx1"/>
                </a:solidFill>
              </a:defRPr>
            </a:lvl1pPr>
          </a:lstStyle>
          <a:p>
            <a:pPr rtl="0"/>
            <a:r>
              <a:rPr lang="ru-RU" noProof="0"/>
              <a:t>Щелкните, чтобы изменить заголовок</a:t>
            </a:r>
          </a:p>
        </p:txBody>
      </p:sp>
      <p:sp>
        <p:nvSpPr>
          <p:cNvPr id="10" name="Подзаголовок 2">
            <a:extLst>
              <a:ext uri="{FF2B5EF4-FFF2-40B4-BE49-F238E27FC236}">
                <a16:creationId xmlns:a16="http://schemas.microsoft.com/office/drawing/2014/main" id="{3FAEED1D-0E66-4F74-9455-675F5CB7EAD4}"/>
              </a:ext>
            </a:extLst>
          </p:cNvPr>
          <p:cNvSpPr>
            <a:spLocks noGrp="1"/>
          </p:cNvSpPr>
          <p:nvPr>
            <p:ph type="body" sz="quarter" idx="32" hasCustomPrompt="1"/>
          </p:nvPr>
        </p:nvSpPr>
        <p:spPr>
          <a:xfrm>
            <a:off x="4444886" y="2383950"/>
            <a:ext cx="5184913" cy="360000"/>
          </a:xfrm>
        </p:spPr>
        <p:txBody>
          <a:bodyPr rtlCol="0"/>
          <a:lstStyle>
            <a:lvl1pPr marL="0" indent="0" algn="r">
              <a:buNone/>
              <a:defRPr i="1">
                <a:latin typeface="+mn-lt"/>
              </a:defRPr>
            </a:lvl1pPr>
            <a:lvl2pPr marL="266700" indent="0">
              <a:buNone/>
              <a:defRPr/>
            </a:lvl2pPr>
            <a:lvl3pPr marL="542925" indent="0">
              <a:buNone/>
              <a:defRPr/>
            </a:lvl3pPr>
            <a:lvl4pPr marL="809625" indent="0">
              <a:buNone/>
              <a:defRPr/>
            </a:lvl4pPr>
            <a:lvl5pPr marL="1076325" indent="0">
              <a:buNone/>
              <a:defRPr/>
            </a:lvl5pPr>
          </a:lstStyle>
          <a:p>
            <a:pPr lvl="0" rtl="0"/>
            <a:r>
              <a:rPr lang="ru-RU" noProof="0"/>
              <a:t>Подзаголовок</a:t>
            </a:r>
          </a:p>
        </p:txBody>
      </p:sp>
      <p:sp>
        <p:nvSpPr>
          <p:cNvPr id="3" name="Объект 2">
            <a:extLst>
              <a:ext uri="{FF2B5EF4-FFF2-40B4-BE49-F238E27FC236}">
                <a16:creationId xmlns:a16="http://schemas.microsoft.com/office/drawing/2014/main" id="{A22238F2-C6EC-476F-8371-119AECBA5622}"/>
              </a:ext>
            </a:extLst>
          </p:cNvPr>
          <p:cNvSpPr>
            <a:spLocks noGrp="1"/>
          </p:cNvSpPr>
          <p:nvPr>
            <p:ph sz="half" idx="1"/>
          </p:nvPr>
        </p:nvSpPr>
        <p:spPr>
          <a:xfrm>
            <a:off x="4445000" y="2908300"/>
            <a:ext cx="5184800" cy="3283700"/>
          </a:xfrm>
          <a:solidFill>
            <a:schemeClr val="bg1"/>
          </a:solidFill>
        </p:spPr>
        <p:txBody>
          <a:bodyPr lIns="180000" tIns="252000" rIns="252000" rtlCol="0"/>
          <a:lstStyle>
            <a:lvl1pPr algn="l">
              <a:defRPr>
                <a:solidFill>
                  <a:schemeClr val="tx1">
                    <a:lumMod val="75000"/>
                    <a:lumOff val="25000"/>
                  </a:schemeClr>
                </a:solidFill>
              </a:defRPr>
            </a:lvl1pPr>
            <a:lvl2pPr algn="l">
              <a:defRPr>
                <a:solidFill>
                  <a:schemeClr val="tx1">
                    <a:lumMod val="75000"/>
                    <a:lumOff val="25000"/>
                  </a:schemeClr>
                </a:solidFill>
              </a:defRPr>
            </a:lvl2pPr>
            <a:lvl3pPr algn="l">
              <a:defRPr>
                <a:solidFill>
                  <a:schemeClr val="tx1">
                    <a:lumMod val="75000"/>
                    <a:lumOff val="25000"/>
                  </a:schemeClr>
                </a:solidFill>
              </a:defRPr>
            </a:lvl3pPr>
            <a:lvl4pPr algn="l">
              <a:defRPr>
                <a:solidFill>
                  <a:schemeClr val="tx1">
                    <a:lumMod val="75000"/>
                    <a:lumOff val="25000"/>
                  </a:schemeClr>
                </a:solidFill>
              </a:defRPr>
            </a:lvl4pPr>
            <a:lvl5pPr algn="l">
              <a:defRPr>
                <a:solidFill>
                  <a:schemeClr val="tx1">
                    <a:lumMod val="75000"/>
                    <a:lumOff val="25000"/>
                  </a:schemeClr>
                </a:solidFill>
              </a:defRPr>
            </a:lvl5pPr>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4" name="Нижний колонтитул 3">
            <a:extLst>
              <a:ext uri="{FF2B5EF4-FFF2-40B4-BE49-F238E27FC236}">
                <a16:creationId xmlns:a16="http://schemas.microsoft.com/office/drawing/2014/main" id="{57847F90-9DB6-4832-9EB7-393AADAE8B70}"/>
              </a:ext>
            </a:extLst>
          </p:cNvPr>
          <p:cNvSpPr>
            <a:spLocks noGrp="1"/>
          </p:cNvSpPr>
          <p:nvPr>
            <p:ph type="ftr" sz="quarter" idx="13"/>
          </p:nvPr>
        </p:nvSpPr>
        <p:spPr/>
        <p:txBody>
          <a:bodyPr rtlCol="0"/>
          <a:lstStyle/>
          <a:p>
            <a:pPr rtl="0"/>
            <a:r>
              <a:rPr lang="ru-RU" noProof="0"/>
              <a:t>Добавить нижний колонтитул</a:t>
            </a:r>
          </a:p>
        </p:txBody>
      </p:sp>
      <p:sp>
        <p:nvSpPr>
          <p:cNvPr id="5" name="Номер слайда 4">
            <a:extLst>
              <a:ext uri="{FF2B5EF4-FFF2-40B4-BE49-F238E27FC236}">
                <a16:creationId xmlns:a16="http://schemas.microsoft.com/office/drawing/2014/main" id="{53DA1E79-BA17-41C5-98B7-CFBC5859A512}"/>
              </a:ext>
            </a:extLst>
          </p:cNvPr>
          <p:cNvSpPr>
            <a:spLocks noGrp="1"/>
          </p:cNvSpPr>
          <p:nvPr>
            <p:ph type="sldNum" sz="quarter" idx="34"/>
          </p:nvPr>
        </p:nvSpPr>
        <p:spPr/>
        <p:txBody>
          <a:bodyPr rtlCol="0"/>
          <a:lstStyle/>
          <a:p>
            <a:pPr rtl="0"/>
            <a:fld id="{19B51A1E-902D-48AF-9020-955120F399B6}" type="slidenum">
              <a:rPr lang="ru-RU" noProof="0" smtClean="0"/>
              <a:pPr/>
              <a:t>‹#›</a:t>
            </a:fld>
            <a:endParaRPr lang="ru-RU" noProof="0"/>
          </a:p>
        </p:txBody>
      </p:sp>
    </p:spTree>
    <p:extLst>
      <p:ext uri="{BB962C8B-B14F-4D97-AF65-F5344CB8AC3E}">
        <p14:creationId xmlns:p14="http://schemas.microsoft.com/office/powerpoint/2010/main" val="13501039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Фотография 2">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A22238F2-C6EC-476F-8371-119AECBA5622}"/>
              </a:ext>
            </a:extLst>
          </p:cNvPr>
          <p:cNvSpPr>
            <a:spLocks noGrp="1"/>
          </p:cNvSpPr>
          <p:nvPr>
            <p:ph sz="half" idx="1"/>
          </p:nvPr>
        </p:nvSpPr>
        <p:spPr>
          <a:xfrm>
            <a:off x="3823393" y="1343906"/>
            <a:ext cx="3736800" cy="3933645"/>
          </a:xfrm>
          <a:solidFill>
            <a:schemeClr val="bg1"/>
          </a:solidFill>
        </p:spPr>
        <p:txBody>
          <a:bodyPr lIns="180000" tIns="180000" rIns="180000" rtlCol="0"/>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4" name="Нижний колонтитул 3">
            <a:extLst>
              <a:ext uri="{FF2B5EF4-FFF2-40B4-BE49-F238E27FC236}">
                <a16:creationId xmlns:a16="http://schemas.microsoft.com/office/drawing/2014/main" id="{57847F90-9DB6-4832-9EB7-393AADAE8B70}"/>
              </a:ext>
            </a:extLst>
          </p:cNvPr>
          <p:cNvSpPr>
            <a:spLocks noGrp="1"/>
          </p:cNvSpPr>
          <p:nvPr>
            <p:ph type="ftr" sz="quarter" idx="13"/>
          </p:nvPr>
        </p:nvSpPr>
        <p:spPr/>
        <p:txBody>
          <a:bodyPr rtlCol="0"/>
          <a:lstStyle/>
          <a:p>
            <a:pPr rtl="0"/>
            <a:r>
              <a:rPr lang="ru-RU" noProof="0"/>
              <a:t>Добавить нижний колонтитул</a:t>
            </a:r>
          </a:p>
        </p:txBody>
      </p:sp>
      <p:sp>
        <p:nvSpPr>
          <p:cNvPr id="5" name="Номер слайда 4">
            <a:extLst>
              <a:ext uri="{FF2B5EF4-FFF2-40B4-BE49-F238E27FC236}">
                <a16:creationId xmlns:a16="http://schemas.microsoft.com/office/drawing/2014/main" id="{53DA1E79-BA17-41C5-98B7-CFBC5859A512}"/>
              </a:ext>
            </a:extLst>
          </p:cNvPr>
          <p:cNvSpPr>
            <a:spLocks noGrp="1"/>
          </p:cNvSpPr>
          <p:nvPr>
            <p:ph type="sldNum" sz="quarter" idx="34"/>
          </p:nvPr>
        </p:nvSpPr>
        <p:spPr/>
        <p:txBody>
          <a:bodyPr rtlCol="0"/>
          <a:lstStyle/>
          <a:p>
            <a:pPr rtl="0"/>
            <a:fld id="{19B51A1E-902D-48AF-9020-955120F399B6}" type="slidenum">
              <a:rPr lang="ru-RU" noProof="0" smtClean="0"/>
              <a:pPr/>
              <a:t>‹#›</a:t>
            </a:fld>
            <a:endParaRPr lang="ru-RU" noProof="0"/>
          </a:p>
        </p:txBody>
      </p:sp>
      <p:sp>
        <p:nvSpPr>
          <p:cNvPr id="9" name="Рисунок 6">
            <a:extLst>
              <a:ext uri="{FF2B5EF4-FFF2-40B4-BE49-F238E27FC236}">
                <a16:creationId xmlns:a16="http://schemas.microsoft.com/office/drawing/2014/main" id="{492C2A1D-F7BD-46B6-BC01-15D365ACD50B}"/>
              </a:ext>
            </a:extLst>
          </p:cNvPr>
          <p:cNvSpPr>
            <a:spLocks noGrp="1"/>
          </p:cNvSpPr>
          <p:nvPr>
            <p:ph type="pic" sz="quarter" idx="14" hasCustomPrompt="1"/>
          </p:nvPr>
        </p:nvSpPr>
        <p:spPr>
          <a:xfrm>
            <a:off x="7560193" y="1344803"/>
            <a:ext cx="3737526" cy="3933645"/>
          </a:xfrm>
          <a:solidFill>
            <a:schemeClr val="tx1">
              <a:lumMod val="75000"/>
              <a:lumOff val="25000"/>
            </a:schemeClr>
          </a:solidFill>
        </p:spPr>
        <p:txBody>
          <a:bodyPr rtlCol="0" anchor="ctr"/>
          <a:lstStyle>
            <a:lvl1pPr marL="0" indent="0" algn="ctr">
              <a:buNone/>
              <a:defRPr sz="1200" i="1">
                <a:solidFill>
                  <a:schemeClr val="bg1"/>
                </a:solidFill>
                <a:latin typeface="Times New Roman" panose="02020603050405020304" pitchFamily="18" charset="0"/>
                <a:cs typeface="Times New Roman" panose="02020603050405020304" pitchFamily="18" charset="0"/>
              </a:defRPr>
            </a:lvl1pPr>
          </a:lstStyle>
          <a:p>
            <a:pPr rtl="0"/>
            <a:r>
              <a:rPr lang="ru-RU" noProof="0"/>
              <a:t>Вставьте или перетащите свое фото</a:t>
            </a:r>
          </a:p>
        </p:txBody>
      </p:sp>
      <p:sp>
        <p:nvSpPr>
          <p:cNvPr id="6" name="Заголовок 5">
            <a:extLst>
              <a:ext uri="{FF2B5EF4-FFF2-40B4-BE49-F238E27FC236}">
                <a16:creationId xmlns:a16="http://schemas.microsoft.com/office/drawing/2014/main" id="{7F4F1543-153D-4F77-A4A9-C9BBA1C2052E}"/>
              </a:ext>
            </a:extLst>
          </p:cNvPr>
          <p:cNvSpPr>
            <a:spLocks noGrp="1"/>
          </p:cNvSpPr>
          <p:nvPr>
            <p:ph type="title"/>
          </p:nvPr>
        </p:nvSpPr>
        <p:spPr>
          <a:xfrm>
            <a:off x="432000" y="432000"/>
            <a:ext cx="9131100" cy="432000"/>
          </a:xfrm>
        </p:spPr>
        <p:txBody>
          <a:bodyPr rtlCol="0"/>
          <a:lstStyle/>
          <a:p>
            <a:pPr rtl="0"/>
            <a:r>
              <a:rPr lang="ru-RU" noProof="0"/>
              <a:t>Образец заголовка</a:t>
            </a:r>
          </a:p>
        </p:txBody>
      </p:sp>
      <p:sp>
        <p:nvSpPr>
          <p:cNvPr id="11" name="Подзаголовок 2">
            <a:extLst>
              <a:ext uri="{FF2B5EF4-FFF2-40B4-BE49-F238E27FC236}">
                <a16:creationId xmlns:a16="http://schemas.microsoft.com/office/drawing/2014/main" id="{9FAA210E-391A-499A-89D5-F222045FD1A4}"/>
              </a:ext>
            </a:extLst>
          </p:cNvPr>
          <p:cNvSpPr>
            <a:spLocks noGrp="1"/>
          </p:cNvSpPr>
          <p:nvPr>
            <p:ph type="body" sz="quarter" idx="32" hasCustomPrompt="1"/>
          </p:nvPr>
        </p:nvSpPr>
        <p:spPr>
          <a:xfrm>
            <a:off x="431800" y="1008000"/>
            <a:ext cx="6895900" cy="360000"/>
          </a:xfrm>
        </p:spPr>
        <p:txBody>
          <a:bodyPr rtlCol="0"/>
          <a:lstStyle>
            <a:lvl1pPr marL="0" indent="0">
              <a:buNone/>
              <a:defRPr i="1">
                <a:latin typeface="+mn-lt"/>
              </a:defRPr>
            </a:lvl1pPr>
            <a:lvl2pPr marL="266700" indent="0">
              <a:buNone/>
              <a:defRPr/>
            </a:lvl2pPr>
            <a:lvl3pPr marL="542925" indent="0">
              <a:buNone/>
              <a:defRPr/>
            </a:lvl3pPr>
            <a:lvl4pPr marL="809625" indent="0">
              <a:buNone/>
              <a:defRPr/>
            </a:lvl4pPr>
            <a:lvl5pPr marL="1076325" indent="0">
              <a:buNone/>
              <a:defRPr/>
            </a:lvl5pPr>
          </a:lstStyle>
          <a:p>
            <a:pPr lvl="0" rtl="0"/>
            <a:r>
              <a:rPr lang="ru-RU" noProof="0"/>
              <a:t>Подзаголовок</a:t>
            </a:r>
          </a:p>
        </p:txBody>
      </p:sp>
    </p:spTree>
    <p:extLst>
      <p:ext uri="{BB962C8B-B14F-4D97-AF65-F5344CB8AC3E}">
        <p14:creationId xmlns:p14="http://schemas.microsoft.com/office/powerpoint/2010/main" val="23471979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Сравнение с подзаголовком">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F288DD7-6DAF-436D-B04A-EBCCAA36917C}"/>
              </a:ext>
            </a:extLst>
          </p:cNvPr>
          <p:cNvSpPr>
            <a:spLocks noGrp="1"/>
          </p:cNvSpPr>
          <p:nvPr>
            <p:ph type="title" hasCustomPrompt="1"/>
          </p:nvPr>
        </p:nvSpPr>
        <p:spPr>
          <a:xfrm>
            <a:off x="432000" y="432000"/>
            <a:ext cx="9198000" cy="432000"/>
          </a:xfrm>
        </p:spPr>
        <p:txBody>
          <a:bodyPr rtlCol="0"/>
          <a:lstStyle>
            <a:lvl1pPr>
              <a:defRPr>
                <a:solidFill>
                  <a:schemeClr val="tx1"/>
                </a:solidFill>
              </a:defRPr>
            </a:lvl1pPr>
          </a:lstStyle>
          <a:p>
            <a:pPr rtl="0"/>
            <a:r>
              <a:rPr lang="ru-RU" noProof="0"/>
              <a:t>Щелкните, чтобы изменить заголовок</a:t>
            </a:r>
          </a:p>
        </p:txBody>
      </p:sp>
      <p:sp>
        <p:nvSpPr>
          <p:cNvPr id="9" name="Подзаголовок 2">
            <a:extLst>
              <a:ext uri="{FF2B5EF4-FFF2-40B4-BE49-F238E27FC236}">
                <a16:creationId xmlns:a16="http://schemas.microsoft.com/office/drawing/2014/main" id="{E4633398-8EC3-417B-BEA6-101D8F224678}"/>
              </a:ext>
            </a:extLst>
          </p:cNvPr>
          <p:cNvSpPr>
            <a:spLocks noGrp="1"/>
          </p:cNvSpPr>
          <p:nvPr>
            <p:ph type="body" sz="quarter" idx="32" hasCustomPrompt="1"/>
          </p:nvPr>
        </p:nvSpPr>
        <p:spPr>
          <a:xfrm>
            <a:off x="431800" y="1008000"/>
            <a:ext cx="9198000" cy="360000"/>
          </a:xfrm>
        </p:spPr>
        <p:txBody>
          <a:bodyPr rtlCol="0"/>
          <a:lstStyle>
            <a:lvl1pPr marL="0" indent="0">
              <a:buNone/>
              <a:defRPr i="1">
                <a:latin typeface="+mn-lt"/>
              </a:defRPr>
            </a:lvl1pPr>
            <a:lvl2pPr marL="266700" indent="0">
              <a:buNone/>
              <a:defRPr/>
            </a:lvl2pPr>
            <a:lvl3pPr marL="542925" indent="0">
              <a:buNone/>
              <a:defRPr/>
            </a:lvl3pPr>
            <a:lvl4pPr marL="809625" indent="0">
              <a:buNone/>
              <a:defRPr/>
            </a:lvl4pPr>
            <a:lvl5pPr marL="1076325" indent="0">
              <a:buNone/>
              <a:defRPr/>
            </a:lvl5pPr>
          </a:lstStyle>
          <a:p>
            <a:pPr lvl="0" rtl="0"/>
            <a:r>
              <a:rPr lang="ru-RU" noProof="0"/>
              <a:t>Подзаголовок</a:t>
            </a:r>
          </a:p>
        </p:txBody>
      </p:sp>
      <p:sp>
        <p:nvSpPr>
          <p:cNvPr id="3" name="Сравнение слева — заполнитель 1">
            <a:extLst>
              <a:ext uri="{FF2B5EF4-FFF2-40B4-BE49-F238E27FC236}">
                <a16:creationId xmlns:a16="http://schemas.microsoft.com/office/drawing/2014/main" id="{9322B50D-6A7D-41C6-BA57-613BC231DF36}"/>
              </a:ext>
            </a:extLst>
          </p:cNvPr>
          <p:cNvSpPr>
            <a:spLocks noGrp="1"/>
          </p:cNvSpPr>
          <p:nvPr>
            <p:ph type="body" idx="1"/>
          </p:nvPr>
        </p:nvSpPr>
        <p:spPr>
          <a:xfrm>
            <a:off x="432000" y="1432296"/>
            <a:ext cx="4500000" cy="527076"/>
          </a:xfrm>
          <a:solidFill>
            <a:schemeClr val="tx1"/>
          </a:solidFill>
        </p:spPr>
        <p:txBody>
          <a:bodyPr lIns="180000" tIns="36000" rtlCol="0" anchor="ctr"/>
          <a:lstStyle>
            <a:lvl1pPr marL="0" indent="0">
              <a:buNone/>
              <a:defRPr sz="2400" b="1" spc="-150">
                <a:solidFill>
                  <a:schemeClr val="bg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ru-RU" noProof="0"/>
              <a:t>Образец текста</a:t>
            </a:r>
          </a:p>
        </p:txBody>
      </p:sp>
      <p:sp>
        <p:nvSpPr>
          <p:cNvPr id="4" name="Объект 2">
            <a:extLst>
              <a:ext uri="{FF2B5EF4-FFF2-40B4-BE49-F238E27FC236}">
                <a16:creationId xmlns:a16="http://schemas.microsoft.com/office/drawing/2014/main" id="{9FD584DA-F775-47B8-A1D7-6556AD5FCBD2}"/>
              </a:ext>
            </a:extLst>
          </p:cNvPr>
          <p:cNvSpPr>
            <a:spLocks noGrp="1"/>
          </p:cNvSpPr>
          <p:nvPr>
            <p:ph sz="half" idx="2"/>
          </p:nvPr>
        </p:nvSpPr>
        <p:spPr>
          <a:xfrm>
            <a:off x="432000" y="2023668"/>
            <a:ext cx="4500000" cy="4168332"/>
          </a:xfrm>
        </p:spPr>
        <p:txBody>
          <a:bodyPr rtlCol="0"/>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12" name="Сравнение слева — заполнитель 2">
            <a:extLst>
              <a:ext uri="{FF2B5EF4-FFF2-40B4-BE49-F238E27FC236}">
                <a16:creationId xmlns:a16="http://schemas.microsoft.com/office/drawing/2014/main" id="{78A963F8-6F6E-440E-B3B3-DDE13C083A36}"/>
              </a:ext>
            </a:extLst>
          </p:cNvPr>
          <p:cNvSpPr>
            <a:spLocks noGrp="1"/>
          </p:cNvSpPr>
          <p:nvPr>
            <p:ph type="body" sz="quarter" idx="13"/>
          </p:nvPr>
        </p:nvSpPr>
        <p:spPr>
          <a:xfrm>
            <a:off x="5129800" y="1433105"/>
            <a:ext cx="4500000" cy="525283"/>
          </a:xfrm>
          <a:solidFill>
            <a:schemeClr val="tx1"/>
          </a:solidFill>
        </p:spPr>
        <p:txBody>
          <a:bodyPr lIns="180000" tIns="36000" rtlCol="0" anchor="ctr"/>
          <a:lstStyle>
            <a:lvl1pPr marL="0" indent="0">
              <a:buNone/>
              <a:defRPr sz="2400" b="1" spc="-150">
                <a:solidFill>
                  <a:schemeClr val="bg1"/>
                </a:solidFill>
                <a:latin typeface="+mj-lt"/>
              </a:defRPr>
            </a:lvl1pPr>
          </a:lstStyle>
          <a:p>
            <a:pPr lvl="0" rtl="0"/>
            <a:r>
              <a:rPr lang="ru-RU" noProof="0"/>
              <a:t>Образец текста</a:t>
            </a:r>
          </a:p>
        </p:txBody>
      </p:sp>
      <p:sp>
        <p:nvSpPr>
          <p:cNvPr id="8" name="Текст 4">
            <a:extLst>
              <a:ext uri="{FF2B5EF4-FFF2-40B4-BE49-F238E27FC236}">
                <a16:creationId xmlns:a16="http://schemas.microsoft.com/office/drawing/2014/main" id="{DF0A5256-B267-47DA-858A-0F3867CB6139}"/>
              </a:ext>
            </a:extLst>
          </p:cNvPr>
          <p:cNvSpPr>
            <a:spLocks noGrp="1"/>
          </p:cNvSpPr>
          <p:nvPr>
            <p:ph type="body" sz="quarter" idx="12"/>
          </p:nvPr>
        </p:nvSpPr>
        <p:spPr>
          <a:xfrm>
            <a:off x="5129800" y="2020359"/>
            <a:ext cx="4500000" cy="4170891"/>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5" name="Нижний колонтитул 4">
            <a:extLst>
              <a:ext uri="{FF2B5EF4-FFF2-40B4-BE49-F238E27FC236}">
                <a16:creationId xmlns:a16="http://schemas.microsoft.com/office/drawing/2014/main" id="{646B8F99-FAB0-4B33-87ED-9FF46D11A907}"/>
              </a:ext>
            </a:extLst>
          </p:cNvPr>
          <p:cNvSpPr>
            <a:spLocks noGrp="1"/>
          </p:cNvSpPr>
          <p:nvPr>
            <p:ph type="ftr" sz="quarter" idx="14"/>
          </p:nvPr>
        </p:nvSpPr>
        <p:spPr/>
        <p:txBody>
          <a:bodyPr rtlCol="0"/>
          <a:lstStyle/>
          <a:p>
            <a:pPr rtl="0"/>
            <a:r>
              <a:rPr lang="ru-RU" noProof="0"/>
              <a:t>Добавить нижний колонтитул</a:t>
            </a:r>
          </a:p>
        </p:txBody>
      </p:sp>
      <p:sp>
        <p:nvSpPr>
          <p:cNvPr id="6" name="Номер слайда 5">
            <a:extLst>
              <a:ext uri="{FF2B5EF4-FFF2-40B4-BE49-F238E27FC236}">
                <a16:creationId xmlns:a16="http://schemas.microsoft.com/office/drawing/2014/main" id="{275D237A-BD90-4D90-B328-7F1A502A266D}"/>
              </a:ext>
            </a:extLst>
          </p:cNvPr>
          <p:cNvSpPr>
            <a:spLocks noGrp="1"/>
          </p:cNvSpPr>
          <p:nvPr>
            <p:ph type="sldNum" sz="quarter" idx="33"/>
          </p:nvPr>
        </p:nvSpPr>
        <p:spPr/>
        <p:txBody>
          <a:bodyPr rtlCol="0"/>
          <a:lstStyle/>
          <a:p>
            <a:pPr rtl="0"/>
            <a:fld id="{19B51A1E-902D-48AF-9020-955120F399B6}" type="slidenum">
              <a:rPr lang="ru-RU" noProof="0" smtClean="0"/>
              <a:pPr/>
              <a:t>‹#›</a:t>
            </a:fld>
            <a:endParaRPr lang="ru-RU" noProof="0"/>
          </a:p>
        </p:txBody>
      </p:sp>
    </p:spTree>
    <p:extLst>
      <p:ext uri="{BB962C8B-B14F-4D97-AF65-F5344CB8AC3E}">
        <p14:creationId xmlns:p14="http://schemas.microsoft.com/office/powerpoint/2010/main" val="25099557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Большое фото">
    <p:spTree>
      <p:nvGrpSpPr>
        <p:cNvPr id="1" name=""/>
        <p:cNvGrpSpPr/>
        <p:nvPr/>
      </p:nvGrpSpPr>
      <p:grpSpPr>
        <a:xfrm>
          <a:off x="0" y="0"/>
          <a:ext cx="0" cy="0"/>
          <a:chOff x="0" y="0"/>
          <a:chExt cx="0" cy="0"/>
        </a:xfrm>
      </p:grpSpPr>
      <p:sp>
        <p:nvSpPr>
          <p:cNvPr id="7" name="Рисунок 6">
            <a:extLst>
              <a:ext uri="{FF2B5EF4-FFF2-40B4-BE49-F238E27FC236}">
                <a16:creationId xmlns:a16="http://schemas.microsoft.com/office/drawing/2014/main" id="{890ED7CE-A9D2-4D19-B978-56BFB74E657C}"/>
              </a:ext>
            </a:extLst>
          </p:cNvPr>
          <p:cNvSpPr>
            <a:spLocks noGrp="1"/>
          </p:cNvSpPr>
          <p:nvPr>
            <p:ph type="pic" sz="quarter" idx="14" hasCustomPrompt="1"/>
          </p:nvPr>
        </p:nvSpPr>
        <p:spPr>
          <a:xfrm>
            <a:off x="6299200" y="432000"/>
            <a:ext cx="5472113" cy="5759250"/>
          </a:xfrm>
          <a:solidFill>
            <a:schemeClr val="tx1">
              <a:lumMod val="75000"/>
              <a:lumOff val="25000"/>
            </a:schemeClr>
          </a:solidFill>
        </p:spPr>
        <p:txBody>
          <a:bodyPr rtlCol="0" anchor="ctr"/>
          <a:lstStyle>
            <a:lvl1pPr marL="0" indent="0" algn="ctr">
              <a:buNone/>
              <a:defRPr sz="1200" i="1">
                <a:solidFill>
                  <a:schemeClr val="bg1"/>
                </a:solidFill>
                <a:latin typeface="Times New Roman" panose="02020603050405020304" pitchFamily="18" charset="0"/>
                <a:cs typeface="Times New Roman" panose="02020603050405020304" pitchFamily="18" charset="0"/>
              </a:defRPr>
            </a:lvl1pPr>
          </a:lstStyle>
          <a:p>
            <a:pPr rtl="0"/>
            <a:r>
              <a:rPr lang="ru-RU" noProof="0"/>
              <a:t>Вставьте или перетащите свое фото</a:t>
            </a:r>
          </a:p>
        </p:txBody>
      </p:sp>
      <p:sp>
        <p:nvSpPr>
          <p:cNvPr id="3" name="Объект 2">
            <a:extLst>
              <a:ext uri="{FF2B5EF4-FFF2-40B4-BE49-F238E27FC236}">
                <a16:creationId xmlns:a16="http://schemas.microsoft.com/office/drawing/2014/main" id="{A22238F2-C6EC-476F-8371-119AECBA5622}"/>
              </a:ext>
            </a:extLst>
          </p:cNvPr>
          <p:cNvSpPr>
            <a:spLocks noGrp="1"/>
          </p:cNvSpPr>
          <p:nvPr>
            <p:ph sz="half" idx="1" hasCustomPrompt="1"/>
          </p:nvPr>
        </p:nvSpPr>
        <p:spPr>
          <a:xfrm>
            <a:off x="3875314" y="5096632"/>
            <a:ext cx="2028686" cy="1094618"/>
          </a:xfrm>
        </p:spPr>
        <p:txBody>
          <a:bodyPr rtlCol="0" anchor="b"/>
          <a:lstStyle>
            <a:lvl1pPr marL="0" indent="0" algn="r">
              <a:buNone/>
              <a:defRPr i="1">
                <a:solidFill>
                  <a:schemeClr val="tx1"/>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ru-RU" noProof="0"/>
              <a:t>Введите подпись</a:t>
            </a:r>
          </a:p>
        </p:txBody>
      </p:sp>
      <p:sp>
        <p:nvSpPr>
          <p:cNvPr id="4" name="Нижний колонтитул 3">
            <a:extLst>
              <a:ext uri="{FF2B5EF4-FFF2-40B4-BE49-F238E27FC236}">
                <a16:creationId xmlns:a16="http://schemas.microsoft.com/office/drawing/2014/main" id="{57847F90-9DB6-4832-9EB7-393AADAE8B70}"/>
              </a:ext>
            </a:extLst>
          </p:cNvPr>
          <p:cNvSpPr>
            <a:spLocks noGrp="1"/>
          </p:cNvSpPr>
          <p:nvPr>
            <p:ph type="ftr" sz="quarter" idx="13"/>
          </p:nvPr>
        </p:nvSpPr>
        <p:spPr/>
        <p:txBody>
          <a:bodyPr rtlCol="0"/>
          <a:lstStyle/>
          <a:p>
            <a:pPr rtl="0"/>
            <a:r>
              <a:rPr lang="ru-RU" noProof="0"/>
              <a:t>Добавить нижний колонтитул</a:t>
            </a:r>
          </a:p>
        </p:txBody>
      </p:sp>
      <p:sp>
        <p:nvSpPr>
          <p:cNvPr id="2" name="Номер слайда 1">
            <a:extLst>
              <a:ext uri="{FF2B5EF4-FFF2-40B4-BE49-F238E27FC236}">
                <a16:creationId xmlns:a16="http://schemas.microsoft.com/office/drawing/2014/main" id="{E25951D2-91DB-40E7-95D5-4B372602DEBB}"/>
              </a:ext>
            </a:extLst>
          </p:cNvPr>
          <p:cNvSpPr>
            <a:spLocks noGrp="1"/>
          </p:cNvSpPr>
          <p:nvPr>
            <p:ph type="sldNum" sz="quarter" idx="15"/>
          </p:nvPr>
        </p:nvSpPr>
        <p:spPr/>
        <p:txBody>
          <a:bodyPr rtlCol="0"/>
          <a:lstStyle/>
          <a:p>
            <a:pPr rtl="0"/>
            <a:fld id="{19B51A1E-902D-48AF-9020-955120F399B6}" type="slidenum">
              <a:rPr lang="ru-RU" noProof="0" smtClean="0"/>
              <a:pPr/>
              <a:t>‹#›</a:t>
            </a:fld>
            <a:endParaRPr lang="ru-RU" noProof="0"/>
          </a:p>
        </p:txBody>
      </p:sp>
      <p:sp>
        <p:nvSpPr>
          <p:cNvPr id="5" name="Заголовок 4">
            <a:extLst>
              <a:ext uri="{FF2B5EF4-FFF2-40B4-BE49-F238E27FC236}">
                <a16:creationId xmlns:a16="http://schemas.microsoft.com/office/drawing/2014/main" id="{16EFF903-F1F3-440A-B12C-9FD51606B03D}"/>
              </a:ext>
            </a:extLst>
          </p:cNvPr>
          <p:cNvSpPr>
            <a:spLocks noGrp="1"/>
          </p:cNvSpPr>
          <p:nvPr>
            <p:ph type="title"/>
          </p:nvPr>
        </p:nvSpPr>
        <p:spPr/>
        <p:txBody>
          <a:bodyPr rtlCol="0"/>
          <a:lstStyle/>
          <a:p>
            <a:pPr rtl="0"/>
            <a:r>
              <a:rPr lang="ru-RU" noProof="0"/>
              <a:t>Образец заголовка</a:t>
            </a:r>
          </a:p>
        </p:txBody>
      </p:sp>
    </p:spTree>
    <p:extLst>
      <p:ext uri="{BB962C8B-B14F-4D97-AF65-F5344CB8AC3E}">
        <p14:creationId xmlns:p14="http://schemas.microsoft.com/office/powerpoint/2010/main" val="19877846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Слайд с благодарственным текстом">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2174360" y="2112793"/>
            <a:ext cx="6798250" cy="1674470"/>
          </a:xfrm>
        </p:spPr>
        <p:txBody>
          <a:bodyPr rtlCol="0" anchor="ctr"/>
          <a:lstStyle>
            <a:lvl1pPr algn="ctr">
              <a:lnSpc>
                <a:spcPct val="100000"/>
              </a:lnSpc>
              <a:defRPr sz="6000" b="1" cap="all" spc="-300" baseline="0">
                <a:solidFill>
                  <a:schemeClr val="tx1"/>
                </a:solidFill>
                <a:latin typeface="+mj-lt"/>
              </a:defRPr>
            </a:lvl1pPr>
          </a:lstStyle>
          <a:p>
            <a:pPr rtl="0"/>
            <a:r>
              <a:rPr lang="ru-RU" noProof="0"/>
              <a:t>Спасибо</a:t>
            </a:r>
          </a:p>
        </p:txBody>
      </p:sp>
      <p:sp>
        <p:nvSpPr>
          <p:cNvPr id="7" name="Прямоугольник 6">
            <a:extLst>
              <a:ext uri="{FF2B5EF4-FFF2-40B4-BE49-F238E27FC236}">
                <a16:creationId xmlns:a16="http://schemas.microsoft.com/office/drawing/2014/main" id="{756F2950-BBCB-4A53-9EAC-D714777B8FA2}"/>
              </a:ext>
            </a:extLst>
          </p:cNvPr>
          <p:cNvSpPr/>
          <p:nvPr userDrawn="1"/>
        </p:nvSpPr>
        <p:spPr>
          <a:xfrm>
            <a:off x="0" y="6794309"/>
            <a:ext cx="9980476" cy="6369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8" name="Прямоугольник 7">
            <a:extLst>
              <a:ext uri="{FF2B5EF4-FFF2-40B4-BE49-F238E27FC236}">
                <a16:creationId xmlns:a16="http://schemas.microsoft.com/office/drawing/2014/main" id="{D5253865-24CF-4EF5-92A5-F64EB9ABC8B7}"/>
              </a:ext>
            </a:extLst>
          </p:cNvPr>
          <p:cNvSpPr/>
          <p:nvPr userDrawn="1"/>
        </p:nvSpPr>
        <p:spPr>
          <a:xfrm>
            <a:off x="0" y="0"/>
            <a:ext cx="9980476" cy="6369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11" name="Прямоугольник 10">
            <a:extLst>
              <a:ext uri="{FF2B5EF4-FFF2-40B4-BE49-F238E27FC236}">
                <a16:creationId xmlns:a16="http://schemas.microsoft.com/office/drawing/2014/main" id="{BBE19773-9B6A-4A2C-95A5-69A3788C2D94}"/>
              </a:ext>
            </a:extLst>
          </p:cNvPr>
          <p:cNvSpPr/>
          <p:nvPr userDrawn="1"/>
        </p:nvSpPr>
        <p:spPr>
          <a:xfrm rot="5400000">
            <a:off x="-3378441" y="3410285"/>
            <a:ext cx="6826157" cy="692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10" name="Текст 5">
            <a:extLst>
              <a:ext uri="{FF2B5EF4-FFF2-40B4-BE49-F238E27FC236}">
                <a16:creationId xmlns:a16="http://schemas.microsoft.com/office/drawing/2014/main" id="{CA3EFDD3-A9D2-4EB6-BB2A-F6999D9F7EA6}"/>
              </a:ext>
            </a:extLst>
          </p:cNvPr>
          <p:cNvSpPr>
            <a:spLocks noGrp="1"/>
          </p:cNvSpPr>
          <p:nvPr>
            <p:ph type="body" sz="quarter" idx="15" hasCustomPrompt="1"/>
          </p:nvPr>
        </p:nvSpPr>
        <p:spPr>
          <a:xfrm>
            <a:off x="2174361" y="4035727"/>
            <a:ext cx="3329850" cy="382887"/>
          </a:xfrm>
        </p:spPr>
        <p:txBody>
          <a:bodyPr rtlCol="0"/>
          <a:lstStyle>
            <a:lvl1pPr marL="0" indent="0" algn="r">
              <a:buNone/>
              <a:defRPr sz="2400"/>
            </a:lvl1pPr>
            <a:lvl2pPr marL="266700" indent="0">
              <a:buNone/>
              <a:defRPr/>
            </a:lvl2pPr>
            <a:lvl3pPr marL="542925" indent="0">
              <a:buNone/>
              <a:defRPr/>
            </a:lvl3pPr>
            <a:lvl4pPr marL="809625" indent="0">
              <a:buNone/>
              <a:defRPr/>
            </a:lvl4pPr>
            <a:lvl5pPr marL="1076325" indent="0">
              <a:buNone/>
              <a:defRPr/>
            </a:lvl5pPr>
          </a:lstStyle>
          <a:p>
            <a:pPr lvl="0" rtl="0"/>
            <a:r>
              <a:rPr lang="ru-RU" noProof="0"/>
              <a:t>Полное имя</a:t>
            </a:r>
          </a:p>
        </p:txBody>
      </p:sp>
      <p:sp>
        <p:nvSpPr>
          <p:cNvPr id="12" name="Текст 6">
            <a:extLst>
              <a:ext uri="{FF2B5EF4-FFF2-40B4-BE49-F238E27FC236}">
                <a16:creationId xmlns:a16="http://schemas.microsoft.com/office/drawing/2014/main" id="{261ED1F7-B623-43D9-9BDA-8808C5CFAFFB}"/>
              </a:ext>
            </a:extLst>
          </p:cNvPr>
          <p:cNvSpPr>
            <a:spLocks noGrp="1"/>
          </p:cNvSpPr>
          <p:nvPr>
            <p:ph type="body" sz="quarter" idx="16" hasCustomPrompt="1"/>
          </p:nvPr>
        </p:nvSpPr>
        <p:spPr>
          <a:xfrm>
            <a:off x="6062268" y="4150118"/>
            <a:ext cx="2910342" cy="238016"/>
          </a:xfrm>
        </p:spPr>
        <p:txBody>
          <a:bodyPr rtlCol="0"/>
          <a:lstStyle>
            <a:lvl1pPr marL="0" indent="0" algn="l">
              <a:buNone/>
              <a:defRPr sz="1400" i="1"/>
            </a:lvl1pPr>
            <a:lvl2pPr marL="266700" indent="0">
              <a:buNone/>
              <a:defRPr/>
            </a:lvl2pPr>
            <a:lvl3pPr marL="542925" indent="0">
              <a:buNone/>
              <a:defRPr/>
            </a:lvl3pPr>
            <a:lvl4pPr marL="809625" indent="0">
              <a:buNone/>
              <a:defRPr/>
            </a:lvl4pPr>
            <a:lvl5pPr marL="1076325" indent="0">
              <a:buNone/>
              <a:defRPr/>
            </a:lvl5pPr>
          </a:lstStyle>
          <a:p>
            <a:pPr lvl="0" rtl="0"/>
            <a:r>
              <a:rPr lang="ru-RU" noProof="0"/>
              <a:t>Номер телефона</a:t>
            </a:r>
          </a:p>
        </p:txBody>
      </p:sp>
      <p:sp>
        <p:nvSpPr>
          <p:cNvPr id="13" name="Текст 7">
            <a:extLst>
              <a:ext uri="{FF2B5EF4-FFF2-40B4-BE49-F238E27FC236}">
                <a16:creationId xmlns:a16="http://schemas.microsoft.com/office/drawing/2014/main" id="{E27366FC-4115-4122-9CE2-5FA9D424AD51}"/>
              </a:ext>
            </a:extLst>
          </p:cNvPr>
          <p:cNvSpPr>
            <a:spLocks noGrp="1"/>
          </p:cNvSpPr>
          <p:nvPr>
            <p:ph type="body" sz="quarter" idx="17" hasCustomPrompt="1"/>
          </p:nvPr>
        </p:nvSpPr>
        <p:spPr>
          <a:xfrm>
            <a:off x="6062268" y="4540691"/>
            <a:ext cx="2910342" cy="238016"/>
          </a:xfrm>
        </p:spPr>
        <p:txBody>
          <a:bodyPr rtlCol="0"/>
          <a:lstStyle>
            <a:lvl1pPr marL="0" indent="0" algn="l">
              <a:buNone/>
              <a:defRPr sz="1400" i="1"/>
            </a:lvl1pPr>
            <a:lvl2pPr marL="266700" indent="0">
              <a:buNone/>
              <a:defRPr/>
            </a:lvl2pPr>
            <a:lvl3pPr marL="542925" indent="0">
              <a:buNone/>
              <a:defRPr/>
            </a:lvl3pPr>
            <a:lvl4pPr marL="809625" indent="0">
              <a:buNone/>
              <a:defRPr/>
            </a:lvl4pPr>
            <a:lvl5pPr marL="1076325" indent="0">
              <a:buNone/>
              <a:defRPr/>
            </a:lvl5pPr>
          </a:lstStyle>
          <a:p>
            <a:pPr lvl="0" rtl="0"/>
            <a:r>
              <a:rPr lang="ru-RU" noProof="0"/>
              <a:t>Электронная почта или контакт в социальной сети</a:t>
            </a:r>
          </a:p>
        </p:txBody>
      </p:sp>
      <p:sp>
        <p:nvSpPr>
          <p:cNvPr id="14" name="Текст 8">
            <a:extLst>
              <a:ext uri="{FF2B5EF4-FFF2-40B4-BE49-F238E27FC236}">
                <a16:creationId xmlns:a16="http://schemas.microsoft.com/office/drawing/2014/main" id="{DEB36829-2F8B-4E22-AB6D-4111D18AF847}"/>
              </a:ext>
            </a:extLst>
          </p:cNvPr>
          <p:cNvSpPr>
            <a:spLocks noGrp="1"/>
          </p:cNvSpPr>
          <p:nvPr>
            <p:ph type="body" sz="quarter" idx="18" hasCustomPrompt="1"/>
          </p:nvPr>
        </p:nvSpPr>
        <p:spPr>
          <a:xfrm>
            <a:off x="6062268" y="4931263"/>
            <a:ext cx="2910342" cy="238016"/>
          </a:xfrm>
        </p:spPr>
        <p:txBody>
          <a:bodyPr rtlCol="0"/>
          <a:lstStyle>
            <a:lvl1pPr marL="0" indent="0" algn="l">
              <a:buNone/>
              <a:defRPr sz="1400" i="1"/>
            </a:lvl1pPr>
            <a:lvl2pPr marL="266700" indent="0">
              <a:buNone/>
              <a:defRPr/>
            </a:lvl2pPr>
            <a:lvl3pPr marL="542925" indent="0">
              <a:buNone/>
              <a:defRPr/>
            </a:lvl3pPr>
            <a:lvl4pPr marL="809625" indent="0">
              <a:buNone/>
              <a:defRPr/>
            </a:lvl4pPr>
            <a:lvl5pPr marL="1076325" indent="0">
              <a:buNone/>
              <a:defRPr/>
            </a:lvl5pPr>
          </a:lstStyle>
          <a:p>
            <a:pPr lvl="0" rtl="0"/>
            <a:r>
              <a:rPr lang="ru-RU" noProof="0"/>
              <a:t>Веб-сайт компании</a:t>
            </a:r>
          </a:p>
        </p:txBody>
      </p:sp>
    </p:spTree>
    <p:extLst>
      <p:ext uri="{BB962C8B-B14F-4D97-AF65-F5344CB8AC3E}">
        <p14:creationId xmlns:p14="http://schemas.microsoft.com/office/powerpoint/2010/main" val="31890100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Заголовок, подзаголовок и содержимо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CFF4C50-933F-41F9-AD11-BD02410AA7D5}"/>
              </a:ext>
            </a:extLst>
          </p:cNvPr>
          <p:cNvSpPr>
            <a:spLocks noGrp="1"/>
          </p:cNvSpPr>
          <p:nvPr>
            <p:ph type="title" hasCustomPrompt="1"/>
          </p:nvPr>
        </p:nvSpPr>
        <p:spPr/>
        <p:txBody>
          <a:bodyPr rtlCol="0"/>
          <a:lstStyle>
            <a:lvl1pPr>
              <a:defRPr>
                <a:solidFill>
                  <a:schemeClr val="tx1"/>
                </a:solidFill>
              </a:defRPr>
            </a:lvl1pPr>
          </a:lstStyle>
          <a:p>
            <a:pPr rtl="0"/>
            <a:r>
              <a:rPr lang="ru-RU" noProof="0"/>
              <a:t>Щелкните, чтобы изменить заголовок</a:t>
            </a:r>
          </a:p>
        </p:txBody>
      </p:sp>
      <p:sp>
        <p:nvSpPr>
          <p:cNvPr id="7" name="Подзаголовок 2">
            <a:extLst>
              <a:ext uri="{FF2B5EF4-FFF2-40B4-BE49-F238E27FC236}">
                <a16:creationId xmlns:a16="http://schemas.microsoft.com/office/drawing/2014/main" id="{E97A9A62-1AA6-47A9-A1A0-54196823744C}"/>
              </a:ext>
            </a:extLst>
          </p:cNvPr>
          <p:cNvSpPr>
            <a:spLocks noGrp="1"/>
          </p:cNvSpPr>
          <p:nvPr>
            <p:ph type="body" sz="quarter" idx="32" hasCustomPrompt="1"/>
          </p:nvPr>
        </p:nvSpPr>
        <p:spPr>
          <a:xfrm>
            <a:off x="431801" y="1008000"/>
            <a:ext cx="9198116" cy="360000"/>
          </a:xfrm>
        </p:spPr>
        <p:txBody>
          <a:bodyPr rtlCol="0"/>
          <a:lstStyle>
            <a:lvl1pPr marL="0" indent="0">
              <a:buNone/>
              <a:defRPr i="1">
                <a:latin typeface="+mn-lt"/>
              </a:defRPr>
            </a:lvl1pPr>
            <a:lvl2pPr marL="266700" indent="0">
              <a:buNone/>
              <a:defRPr/>
            </a:lvl2pPr>
            <a:lvl3pPr marL="542925" indent="0">
              <a:buNone/>
              <a:defRPr/>
            </a:lvl3pPr>
            <a:lvl4pPr marL="809625" indent="0">
              <a:buNone/>
              <a:defRPr/>
            </a:lvl4pPr>
            <a:lvl5pPr marL="1076325" indent="0">
              <a:buNone/>
              <a:defRPr/>
            </a:lvl5pPr>
          </a:lstStyle>
          <a:p>
            <a:pPr lvl="0" rtl="0"/>
            <a:r>
              <a:rPr lang="ru-RU" noProof="0"/>
              <a:t>Подзаголовок</a:t>
            </a:r>
          </a:p>
        </p:txBody>
      </p:sp>
      <p:sp>
        <p:nvSpPr>
          <p:cNvPr id="3" name="Объект 2">
            <a:extLst>
              <a:ext uri="{FF2B5EF4-FFF2-40B4-BE49-F238E27FC236}">
                <a16:creationId xmlns:a16="http://schemas.microsoft.com/office/drawing/2014/main" id="{B1948E38-8FB0-4E51-A01C-C88794372E50}"/>
              </a:ext>
            </a:extLst>
          </p:cNvPr>
          <p:cNvSpPr>
            <a:spLocks noGrp="1"/>
          </p:cNvSpPr>
          <p:nvPr>
            <p:ph idx="1"/>
          </p:nvPr>
        </p:nvSpPr>
        <p:spPr/>
        <p:txBody>
          <a:bodyPr rtlCol="0"/>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4" name="Нижний колонтитул 3">
            <a:extLst>
              <a:ext uri="{FF2B5EF4-FFF2-40B4-BE49-F238E27FC236}">
                <a16:creationId xmlns:a16="http://schemas.microsoft.com/office/drawing/2014/main" id="{E8FE0EB3-0FF4-4285-B9D3-90A5751B7BBF}"/>
              </a:ext>
            </a:extLst>
          </p:cNvPr>
          <p:cNvSpPr>
            <a:spLocks noGrp="1"/>
          </p:cNvSpPr>
          <p:nvPr>
            <p:ph type="ftr" sz="quarter" idx="12"/>
          </p:nvPr>
        </p:nvSpPr>
        <p:spPr/>
        <p:txBody>
          <a:bodyPr rtlCol="0"/>
          <a:lstStyle/>
          <a:p>
            <a:pPr rtl="0"/>
            <a:r>
              <a:rPr lang="ru-RU" noProof="0"/>
              <a:t>Добавить нижний колонтитул</a:t>
            </a:r>
          </a:p>
        </p:txBody>
      </p:sp>
      <p:sp>
        <p:nvSpPr>
          <p:cNvPr id="5" name="Номер слайда 4">
            <a:extLst>
              <a:ext uri="{FF2B5EF4-FFF2-40B4-BE49-F238E27FC236}">
                <a16:creationId xmlns:a16="http://schemas.microsoft.com/office/drawing/2014/main" id="{3442953D-28FC-41B5-A1BB-BB3BA7CA40BE}"/>
              </a:ext>
            </a:extLst>
          </p:cNvPr>
          <p:cNvSpPr>
            <a:spLocks noGrp="1"/>
          </p:cNvSpPr>
          <p:nvPr>
            <p:ph type="sldNum" sz="quarter" idx="33"/>
          </p:nvPr>
        </p:nvSpPr>
        <p:spPr/>
        <p:txBody>
          <a:bodyPr rtlCol="0"/>
          <a:lstStyle/>
          <a:p>
            <a:pPr rtl="0"/>
            <a:fld id="{19B51A1E-902D-48AF-9020-955120F399B6}" type="slidenum">
              <a:rPr lang="ru-RU" noProof="0" smtClean="0"/>
              <a:pPr/>
              <a:t>‹#›</a:t>
            </a:fld>
            <a:endParaRPr lang="ru-RU" noProof="0"/>
          </a:p>
        </p:txBody>
      </p:sp>
    </p:spTree>
    <p:extLst>
      <p:ext uri="{BB962C8B-B14F-4D97-AF65-F5344CB8AC3E}">
        <p14:creationId xmlns:p14="http://schemas.microsoft.com/office/powerpoint/2010/main" val="17345016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 столбц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CFF4C50-933F-41F9-AD11-BD02410AA7D5}"/>
              </a:ext>
            </a:extLst>
          </p:cNvPr>
          <p:cNvSpPr>
            <a:spLocks noGrp="1"/>
          </p:cNvSpPr>
          <p:nvPr>
            <p:ph type="title" hasCustomPrompt="1"/>
          </p:nvPr>
        </p:nvSpPr>
        <p:spPr>
          <a:xfrm>
            <a:off x="432000" y="432000"/>
            <a:ext cx="9198000" cy="432000"/>
          </a:xfrm>
        </p:spPr>
        <p:txBody>
          <a:bodyPr rtlCol="0"/>
          <a:lstStyle>
            <a:lvl1pPr>
              <a:defRPr>
                <a:solidFill>
                  <a:schemeClr val="tx1"/>
                </a:solidFill>
              </a:defRPr>
            </a:lvl1pPr>
          </a:lstStyle>
          <a:p>
            <a:pPr rtl="0"/>
            <a:r>
              <a:rPr lang="ru-RU" noProof="0"/>
              <a:t>Щелкните, чтобы изменить заголовок</a:t>
            </a:r>
          </a:p>
        </p:txBody>
      </p:sp>
      <p:sp>
        <p:nvSpPr>
          <p:cNvPr id="9" name="Подзаголовок 2">
            <a:extLst>
              <a:ext uri="{FF2B5EF4-FFF2-40B4-BE49-F238E27FC236}">
                <a16:creationId xmlns:a16="http://schemas.microsoft.com/office/drawing/2014/main" id="{F94EB5D3-F8CB-4E76-8D7E-FF441818EECB}"/>
              </a:ext>
            </a:extLst>
          </p:cNvPr>
          <p:cNvSpPr>
            <a:spLocks noGrp="1"/>
          </p:cNvSpPr>
          <p:nvPr>
            <p:ph type="body" sz="quarter" idx="32" hasCustomPrompt="1"/>
          </p:nvPr>
        </p:nvSpPr>
        <p:spPr>
          <a:xfrm>
            <a:off x="431800" y="1008000"/>
            <a:ext cx="9198000" cy="360000"/>
          </a:xfrm>
        </p:spPr>
        <p:txBody>
          <a:bodyPr rtlCol="0"/>
          <a:lstStyle>
            <a:lvl1pPr marL="0" indent="0">
              <a:buNone/>
              <a:defRPr i="1">
                <a:latin typeface="+mn-lt"/>
              </a:defRPr>
            </a:lvl1pPr>
            <a:lvl2pPr marL="266700" indent="0">
              <a:buNone/>
              <a:defRPr/>
            </a:lvl2pPr>
            <a:lvl3pPr marL="542925" indent="0">
              <a:buNone/>
              <a:defRPr/>
            </a:lvl3pPr>
            <a:lvl4pPr marL="809625" indent="0">
              <a:buNone/>
              <a:defRPr/>
            </a:lvl4pPr>
            <a:lvl5pPr marL="1076325" indent="0">
              <a:buNone/>
              <a:defRPr/>
            </a:lvl5pPr>
          </a:lstStyle>
          <a:p>
            <a:pPr lvl="0" rtl="0"/>
            <a:r>
              <a:rPr lang="ru-RU" noProof="0"/>
              <a:t>Подзаголовок</a:t>
            </a:r>
          </a:p>
        </p:txBody>
      </p:sp>
      <p:sp>
        <p:nvSpPr>
          <p:cNvPr id="3" name="Объект 2">
            <a:extLst>
              <a:ext uri="{FF2B5EF4-FFF2-40B4-BE49-F238E27FC236}">
                <a16:creationId xmlns:a16="http://schemas.microsoft.com/office/drawing/2014/main" id="{B1948E38-8FB0-4E51-A01C-C88794372E50}"/>
              </a:ext>
            </a:extLst>
          </p:cNvPr>
          <p:cNvSpPr>
            <a:spLocks noGrp="1"/>
          </p:cNvSpPr>
          <p:nvPr>
            <p:ph idx="1"/>
          </p:nvPr>
        </p:nvSpPr>
        <p:spPr>
          <a:xfrm>
            <a:off x="432000" y="1512000"/>
            <a:ext cx="2916000" cy="4679250"/>
          </a:xfrm>
        </p:spPr>
        <p:txBody>
          <a:bodyPr rtlCol="0"/>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5" name="Текст 4">
            <a:extLst>
              <a:ext uri="{FF2B5EF4-FFF2-40B4-BE49-F238E27FC236}">
                <a16:creationId xmlns:a16="http://schemas.microsoft.com/office/drawing/2014/main" id="{16A38E24-EB1C-472F-B631-5DF32F9C4CF5}"/>
              </a:ext>
            </a:extLst>
          </p:cNvPr>
          <p:cNvSpPr>
            <a:spLocks noGrp="1"/>
          </p:cNvSpPr>
          <p:nvPr>
            <p:ph type="body" sz="quarter" idx="12"/>
          </p:nvPr>
        </p:nvSpPr>
        <p:spPr>
          <a:xfrm>
            <a:off x="3572900" y="1511476"/>
            <a:ext cx="2916000" cy="4679249"/>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11" name="Текст 5">
            <a:extLst>
              <a:ext uri="{FF2B5EF4-FFF2-40B4-BE49-F238E27FC236}">
                <a16:creationId xmlns:a16="http://schemas.microsoft.com/office/drawing/2014/main" id="{5B4A252E-78C9-4F76-98A4-A4B580AD072A}"/>
              </a:ext>
            </a:extLst>
          </p:cNvPr>
          <p:cNvSpPr>
            <a:spLocks noGrp="1"/>
          </p:cNvSpPr>
          <p:nvPr>
            <p:ph type="body" sz="quarter" idx="13"/>
          </p:nvPr>
        </p:nvSpPr>
        <p:spPr>
          <a:xfrm>
            <a:off x="6713800" y="1511475"/>
            <a:ext cx="2916000" cy="4679250"/>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4" name="Нижний колонтитул 3">
            <a:extLst>
              <a:ext uri="{FF2B5EF4-FFF2-40B4-BE49-F238E27FC236}">
                <a16:creationId xmlns:a16="http://schemas.microsoft.com/office/drawing/2014/main" id="{6D4BCA97-F31B-451D-82F8-6E000DF2118A}"/>
              </a:ext>
            </a:extLst>
          </p:cNvPr>
          <p:cNvSpPr>
            <a:spLocks noGrp="1"/>
          </p:cNvSpPr>
          <p:nvPr>
            <p:ph type="ftr" sz="quarter" idx="14"/>
          </p:nvPr>
        </p:nvSpPr>
        <p:spPr/>
        <p:txBody>
          <a:bodyPr rtlCol="0"/>
          <a:lstStyle/>
          <a:p>
            <a:pPr rtl="0"/>
            <a:r>
              <a:rPr lang="ru-RU" noProof="0"/>
              <a:t>Добавить нижний колонтитул</a:t>
            </a:r>
          </a:p>
        </p:txBody>
      </p:sp>
      <p:sp>
        <p:nvSpPr>
          <p:cNvPr id="6" name="Номер слайда 5">
            <a:extLst>
              <a:ext uri="{FF2B5EF4-FFF2-40B4-BE49-F238E27FC236}">
                <a16:creationId xmlns:a16="http://schemas.microsoft.com/office/drawing/2014/main" id="{0817AAC4-A657-4D75-A527-0307AFF2B17B}"/>
              </a:ext>
            </a:extLst>
          </p:cNvPr>
          <p:cNvSpPr>
            <a:spLocks noGrp="1"/>
          </p:cNvSpPr>
          <p:nvPr>
            <p:ph type="sldNum" sz="quarter" idx="15"/>
          </p:nvPr>
        </p:nvSpPr>
        <p:spPr/>
        <p:txBody>
          <a:bodyPr rtlCol="0"/>
          <a:lstStyle/>
          <a:p>
            <a:pPr rtl="0"/>
            <a:fld id="{19B51A1E-902D-48AF-9020-955120F399B6}" type="slidenum">
              <a:rPr lang="ru-RU" noProof="0" smtClean="0"/>
              <a:pPr/>
              <a:t>‹#›</a:t>
            </a:fld>
            <a:endParaRPr lang="ru-RU" noProof="0"/>
          </a:p>
        </p:txBody>
      </p:sp>
    </p:spTree>
    <p:extLst>
      <p:ext uri="{BB962C8B-B14F-4D97-AF65-F5344CB8AC3E}">
        <p14:creationId xmlns:p14="http://schemas.microsoft.com/office/powerpoint/2010/main" val="26543880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5 столбцов">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CFF4C50-933F-41F9-AD11-BD02410AA7D5}"/>
              </a:ext>
            </a:extLst>
          </p:cNvPr>
          <p:cNvSpPr>
            <a:spLocks noGrp="1"/>
          </p:cNvSpPr>
          <p:nvPr>
            <p:ph type="title" hasCustomPrompt="1"/>
          </p:nvPr>
        </p:nvSpPr>
        <p:spPr>
          <a:xfrm>
            <a:off x="432000" y="432000"/>
            <a:ext cx="9198000" cy="432000"/>
          </a:xfrm>
        </p:spPr>
        <p:txBody>
          <a:bodyPr rtlCol="0"/>
          <a:lstStyle>
            <a:lvl1pPr>
              <a:defRPr>
                <a:solidFill>
                  <a:schemeClr val="tx1"/>
                </a:solidFill>
              </a:defRPr>
            </a:lvl1pPr>
          </a:lstStyle>
          <a:p>
            <a:pPr rtl="0"/>
            <a:r>
              <a:rPr lang="ru-RU" noProof="0"/>
              <a:t>Щелкните, чтобы изменить заголовок</a:t>
            </a:r>
          </a:p>
        </p:txBody>
      </p:sp>
      <p:sp>
        <p:nvSpPr>
          <p:cNvPr id="10" name="Подзаголовок 2">
            <a:extLst>
              <a:ext uri="{FF2B5EF4-FFF2-40B4-BE49-F238E27FC236}">
                <a16:creationId xmlns:a16="http://schemas.microsoft.com/office/drawing/2014/main" id="{9D7ACCB5-9A86-4F46-89E2-B79F48C9EC1D}"/>
              </a:ext>
            </a:extLst>
          </p:cNvPr>
          <p:cNvSpPr>
            <a:spLocks noGrp="1"/>
          </p:cNvSpPr>
          <p:nvPr>
            <p:ph type="body" sz="quarter" idx="32" hasCustomPrompt="1"/>
          </p:nvPr>
        </p:nvSpPr>
        <p:spPr>
          <a:xfrm>
            <a:off x="431800" y="1008000"/>
            <a:ext cx="9198000" cy="360000"/>
          </a:xfrm>
        </p:spPr>
        <p:txBody>
          <a:bodyPr rtlCol="0"/>
          <a:lstStyle>
            <a:lvl1pPr marL="0" indent="0">
              <a:buNone/>
              <a:defRPr i="1">
                <a:latin typeface="+mn-lt"/>
              </a:defRPr>
            </a:lvl1pPr>
            <a:lvl2pPr marL="266700" indent="0">
              <a:buNone/>
              <a:defRPr/>
            </a:lvl2pPr>
            <a:lvl3pPr marL="542925" indent="0">
              <a:buNone/>
              <a:defRPr/>
            </a:lvl3pPr>
            <a:lvl4pPr marL="809625" indent="0">
              <a:buNone/>
              <a:defRPr/>
            </a:lvl4pPr>
            <a:lvl5pPr marL="1076325" indent="0">
              <a:buNone/>
              <a:defRPr/>
            </a:lvl5pPr>
          </a:lstStyle>
          <a:p>
            <a:pPr lvl="0" rtl="0"/>
            <a:r>
              <a:rPr lang="ru-RU" noProof="0"/>
              <a:t>Подзаголовок</a:t>
            </a:r>
          </a:p>
        </p:txBody>
      </p:sp>
      <p:sp>
        <p:nvSpPr>
          <p:cNvPr id="3" name="Объект 2">
            <a:extLst>
              <a:ext uri="{FF2B5EF4-FFF2-40B4-BE49-F238E27FC236}">
                <a16:creationId xmlns:a16="http://schemas.microsoft.com/office/drawing/2014/main" id="{B1948E38-8FB0-4E51-A01C-C88794372E50}"/>
              </a:ext>
            </a:extLst>
          </p:cNvPr>
          <p:cNvSpPr>
            <a:spLocks noGrp="1"/>
          </p:cNvSpPr>
          <p:nvPr>
            <p:ph idx="1"/>
          </p:nvPr>
        </p:nvSpPr>
        <p:spPr>
          <a:xfrm>
            <a:off x="432000" y="1512000"/>
            <a:ext cx="1764000" cy="4679250"/>
          </a:xfrm>
        </p:spPr>
        <p:txBody>
          <a:bodyPr rtlCol="0"/>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5" name="Текст 4">
            <a:extLst>
              <a:ext uri="{FF2B5EF4-FFF2-40B4-BE49-F238E27FC236}">
                <a16:creationId xmlns:a16="http://schemas.microsoft.com/office/drawing/2014/main" id="{1F5B3657-F2AE-455A-BF81-1A0C2ACECD20}"/>
              </a:ext>
            </a:extLst>
          </p:cNvPr>
          <p:cNvSpPr>
            <a:spLocks noGrp="1"/>
          </p:cNvSpPr>
          <p:nvPr>
            <p:ph type="body" sz="quarter" idx="12"/>
          </p:nvPr>
        </p:nvSpPr>
        <p:spPr>
          <a:xfrm>
            <a:off x="2290450" y="1512000"/>
            <a:ext cx="1764000" cy="4679250"/>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13" name="Текст 5">
            <a:extLst>
              <a:ext uri="{FF2B5EF4-FFF2-40B4-BE49-F238E27FC236}">
                <a16:creationId xmlns:a16="http://schemas.microsoft.com/office/drawing/2014/main" id="{6A983D98-E0AB-429A-9EC2-B50D4216D691}"/>
              </a:ext>
            </a:extLst>
          </p:cNvPr>
          <p:cNvSpPr>
            <a:spLocks noGrp="1"/>
          </p:cNvSpPr>
          <p:nvPr>
            <p:ph type="body" sz="quarter" idx="13"/>
          </p:nvPr>
        </p:nvSpPr>
        <p:spPr>
          <a:xfrm>
            <a:off x="4148900" y="1512000"/>
            <a:ext cx="1764000" cy="4679250"/>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15" name="Текст 6">
            <a:extLst>
              <a:ext uri="{FF2B5EF4-FFF2-40B4-BE49-F238E27FC236}">
                <a16:creationId xmlns:a16="http://schemas.microsoft.com/office/drawing/2014/main" id="{755213BF-EF6D-45DC-A01B-DE6C2F23A6D2}"/>
              </a:ext>
            </a:extLst>
          </p:cNvPr>
          <p:cNvSpPr>
            <a:spLocks noGrp="1"/>
          </p:cNvSpPr>
          <p:nvPr>
            <p:ph type="body" sz="quarter" idx="14"/>
          </p:nvPr>
        </p:nvSpPr>
        <p:spPr>
          <a:xfrm>
            <a:off x="6007350" y="1507535"/>
            <a:ext cx="1764000" cy="4679250"/>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17" name="Текст 7">
            <a:extLst>
              <a:ext uri="{FF2B5EF4-FFF2-40B4-BE49-F238E27FC236}">
                <a16:creationId xmlns:a16="http://schemas.microsoft.com/office/drawing/2014/main" id="{77D6BBBA-F4A3-45D4-91BC-A405FFDC7C3D}"/>
              </a:ext>
            </a:extLst>
          </p:cNvPr>
          <p:cNvSpPr>
            <a:spLocks noGrp="1"/>
          </p:cNvSpPr>
          <p:nvPr>
            <p:ph type="body" sz="quarter" idx="15"/>
          </p:nvPr>
        </p:nvSpPr>
        <p:spPr>
          <a:xfrm>
            <a:off x="7865800" y="1507535"/>
            <a:ext cx="1764000" cy="4683715"/>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4" name="Нижний колонтитул 3">
            <a:extLst>
              <a:ext uri="{FF2B5EF4-FFF2-40B4-BE49-F238E27FC236}">
                <a16:creationId xmlns:a16="http://schemas.microsoft.com/office/drawing/2014/main" id="{2D09234E-176D-4BBF-9391-7B6F018C51AB}"/>
              </a:ext>
            </a:extLst>
          </p:cNvPr>
          <p:cNvSpPr>
            <a:spLocks noGrp="1"/>
          </p:cNvSpPr>
          <p:nvPr>
            <p:ph type="ftr" sz="quarter" idx="16"/>
          </p:nvPr>
        </p:nvSpPr>
        <p:spPr/>
        <p:txBody>
          <a:bodyPr rtlCol="0"/>
          <a:lstStyle/>
          <a:p>
            <a:pPr rtl="0"/>
            <a:r>
              <a:rPr lang="ru-RU" noProof="0"/>
              <a:t>Добавить нижний колонтитул</a:t>
            </a:r>
          </a:p>
        </p:txBody>
      </p:sp>
      <p:sp>
        <p:nvSpPr>
          <p:cNvPr id="6" name="Номер слайда 5">
            <a:extLst>
              <a:ext uri="{FF2B5EF4-FFF2-40B4-BE49-F238E27FC236}">
                <a16:creationId xmlns:a16="http://schemas.microsoft.com/office/drawing/2014/main" id="{B5A8293F-A5B5-4FCC-BF27-A25B1BAFF245}"/>
              </a:ext>
            </a:extLst>
          </p:cNvPr>
          <p:cNvSpPr>
            <a:spLocks noGrp="1"/>
          </p:cNvSpPr>
          <p:nvPr>
            <p:ph type="sldNum" sz="quarter" idx="33"/>
          </p:nvPr>
        </p:nvSpPr>
        <p:spPr/>
        <p:txBody>
          <a:bodyPr rtlCol="0"/>
          <a:lstStyle/>
          <a:p>
            <a:pPr rtl="0"/>
            <a:fld id="{19B51A1E-902D-48AF-9020-955120F399B6}" type="slidenum">
              <a:rPr lang="ru-RU" noProof="0" smtClean="0"/>
              <a:pPr/>
              <a:t>‹#›</a:t>
            </a:fld>
            <a:endParaRPr lang="ru-RU" noProof="0"/>
          </a:p>
        </p:txBody>
      </p:sp>
    </p:spTree>
    <p:extLst>
      <p:ext uri="{BB962C8B-B14F-4D97-AF65-F5344CB8AC3E}">
        <p14:creationId xmlns:p14="http://schemas.microsoft.com/office/powerpoint/2010/main" val="9748372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Заголовок и под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FC626A5-4FF6-42BD-858A-AE4B2C23A6BC}"/>
              </a:ext>
            </a:extLst>
          </p:cNvPr>
          <p:cNvSpPr>
            <a:spLocks noGrp="1"/>
          </p:cNvSpPr>
          <p:nvPr>
            <p:ph type="title" hasCustomPrompt="1"/>
          </p:nvPr>
        </p:nvSpPr>
        <p:spPr/>
        <p:txBody>
          <a:bodyPr rtlCol="0"/>
          <a:lstStyle>
            <a:lvl1pPr>
              <a:defRPr>
                <a:solidFill>
                  <a:schemeClr val="tx1"/>
                </a:solidFill>
              </a:defRPr>
            </a:lvl1pPr>
          </a:lstStyle>
          <a:p>
            <a:pPr rtl="0"/>
            <a:r>
              <a:rPr lang="ru-RU" noProof="0"/>
              <a:t>Щелкните, чтобы изменить заголовок</a:t>
            </a:r>
          </a:p>
        </p:txBody>
      </p:sp>
      <p:sp>
        <p:nvSpPr>
          <p:cNvPr id="5" name="Подзаголовок 2">
            <a:extLst>
              <a:ext uri="{FF2B5EF4-FFF2-40B4-BE49-F238E27FC236}">
                <a16:creationId xmlns:a16="http://schemas.microsoft.com/office/drawing/2014/main" id="{10727B06-56A8-44A2-B6C2-9ED183D107F3}"/>
              </a:ext>
            </a:extLst>
          </p:cNvPr>
          <p:cNvSpPr>
            <a:spLocks noGrp="1"/>
          </p:cNvSpPr>
          <p:nvPr>
            <p:ph type="body" sz="quarter" idx="32" hasCustomPrompt="1"/>
          </p:nvPr>
        </p:nvSpPr>
        <p:spPr>
          <a:xfrm>
            <a:off x="431801" y="1008000"/>
            <a:ext cx="9198116" cy="360000"/>
          </a:xfrm>
        </p:spPr>
        <p:txBody>
          <a:bodyPr rtlCol="0"/>
          <a:lstStyle>
            <a:lvl1pPr marL="0" indent="0">
              <a:buNone/>
              <a:defRPr i="1">
                <a:latin typeface="+mn-lt"/>
              </a:defRPr>
            </a:lvl1pPr>
            <a:lvl2pPr marL="266700" indent="0">
              <a:buNone/>
              <a:defRPr/>
            </a:lvl2pPr>
            <a:lvl3pPr marL="542925" indent="0">
              <a:buNone/>
              <a:defRPr/>
            </a:lvl3pPr>
            <a:lvl4pPr marL="809625" indent="0">
              <a:buNone/>
              <a:defRPr/>
            </a:lvl4pPr>
            <a:lvl5pPr marL="1076325" indent="0">
              <a:buNone/>
              <a:defRPr/>
            </a:lvl5pPr>
          </a:lstStyle>
          <a:p>
            <a:pPr lvl="0" rtl="0"/>
            <a:r>
              <a:rPr lang="ru-RU" noProof="0"/>
              <a:t>Подзаголовок</a:t>
            </a:r>
          </a:p>
        </p:txBody>
      </p:sp>
      <p:sp>
        <p:nvSpPr>
          <p:cNvPr id="3" name="Нижний колонтитул 2">
            <a:extLst>
              <a:ext uri="{FF2B5EF4-FFF2-40B4-BE49-F238E27FC236}">
                <a16:creationId xmlns:a16="http://schemas.microsoft.com/office/drawing/2014/main" id="{08CCB8C2-B6A2-4C69-8D3A-57420A034BA4}"/>
              </a:ext>
            </a:extLst>
          </p:cNvPr>
          <p:cNvSpPr>
            <a:spLocks noGrp="1"/>
          </p:cNvSpPr>
          <p:nvPr>
            <p:ph type="ftr" sz="quarter" idx="12"/>
          </p:nvPr>
        </p:nvSpPr>
        <p:spPr/>
        <p:txBody>
          <a:bodyPr rtlCol="0"/>
          <a:lstStyle/>
          <a:p>
            <a:pPr rtl="0"/>
            <a:r>
              <a:rPr lang="ru-RU" noProof="0"/>
              <a:t>Добавить нижний колонтитул</a:t>
            </a:r>
          </a:p>
        </p:txBody>
      </p:sp>
      <p:sp>
        <p:nvSpPr>
          <p:cNvPr id="4" name="Номер слайда 3">
            <a:extLst>
              <a:ext uri="{FF2B5EF4-FFF2-40B4-BE49-F238E27FC236}">
                <a16:creationId xmlns:a16="http://schemas.microsoft.com/office/drawing/2014/main" id="{8E801980-CBAE-4A50-886D-54D7BB2E1947}"/>
              </a:ext>
            </a:extLst>
          </p:cNvPr>
          <p:cNvSpPr>
            <a:spLocks noGrp="1"/>
          </p:cNvSpPr>
          <p:nvPr>
            <p:ph type="sldNum" sz="quarter" idx="33"/>
          </p:nvPr>
        </p:nvSpPr>
        <p:spPr/>
        <p:txBody>
          <a:bodyPr rtlCol="0"/>
          <a:lstStyle/>
          <a:p>
            <a:pPr rtl="0"/>
            <a:fld id="{19B51A1E-902D-48AF-9020-955120F399B6}" type="slidenum">
              <a:rPr lang="ru-RU" noProof="0" smtClean="0"/>
              <a:pPr/>
              <a:t>‹#›</a:t>
            </a:fld>
            <a:endParaRPr lang="ru-RU" noProof="0"/>
          </a:p>
        </p:txBody>
      </p:sp>
    </p:spTree>
    <p:extLst>
      <p:ext uri="{BB962C8B-B14F-4D97-AF65-F5344CB8AC3E}">
        <p14:creationId xmlns:p14="http://schemas.microsoft.com/office/powerpoint/2010/main" val="150585527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Заголовок раздела">
    <p:spTree>
      <p:nvGrpSpPr>
        <p:cNvPr id="1" name=""/>
        <p:cNvGrpSpPr/>
        <p:nvPr/>
      </p:nvGrpSpPr>
      <p:grpSpPr>
        <a:xfrm>
          <a:off x="0" y="0"/>
          <a:ext cx="0" cy="0"/>
          <a:chOff x="0" y="0"/>
          <a:chExt cx="0" cy="0"/>
        </a:xfrm>
      </p:grpSpPr>
      <p:sp>
        <p:nvSpPr>
          <p:cNvPr id="5" name="Прямоугольник 4">
            <a:extLst>
              <a:ext uri="{FF2B5EF4-FFF2-40B4-BE49-F238E27FC236}">
                <a16:creationId xmlns:a16="http://schemas.microsoft.com/office/drawing/2014/main" id="{1EDF756E-F310-4229-ACDD-055D299A95FB}"/>
              </a:ext>
            </a:extLst>
          </p:cNvPr>
          <p:cNvSpPr/>
          <p:nvPr userDrawn="1"/>
        </p:nvSpPr>
        <p:spPr>
          <a:xfrm>
            <a:off x="6297105" y="424206"/>
            <a:ext cx="5505254" cy="573149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4" name="Нижний колонтитул 3">
            <a:extLst>
              <a:ext uri="{FF2B5EF4-FFF2-40B4-BE49-F238E27FC236}">
                <a16:creationId xmlns:a16="http://schemas.microsoft.com/office/drawing/2014/main" id="{57847F90-9DB6-4832-9EB7-393AADAE8B70}"/>
              </a:ext>
            </a:extLst>
          </p:cNvPr>
          <p:cNvSpPr>
            <a:spLocks noGrp="1"/>
          </p:cNvSpPr>
          <p:nvPr>
            <p:ph type="ftr" sz="quarter" idx="13"/>
          </p:nvPr>
        </p:nvSpPr>
        <p:spPr/>
        <p:txBody>
          <a:bodyPr rtlCol="0"/>
          <a:lstStyle/>
          <a:p>
            <a:pPr rtl="0"/>
            <a:r>
              <a:rPr lang="ru-RU" noProof="0"/>
              <a:t>Добавить нижний колонтитул</a:t>
            </a:r>
          </a:p>
        </p:txBody>
      </p:sp>
      <p:sp>
        <p:nvSpPr>
          <p:cNvPr id="2" name="Номер слайда 1">
            <a:extLst>
              <a:ext uri="{FF2B5EF4-FFF2-40B4-BE49-F238E27FC236}">
                <a16:creationId xmlns:a16="http://schemas.microsoft.com/office/drawing/2014/main" id="{E25951D2-91DB-40E7-95D5-4B372602DEBB}"/>
              </a:ext>
            </a:extLst>
          </p:cNvPr>
          <p:cNvSpPr>
            <a:spLocks noGrp="1"/>
          </p:cNvSpPr>
          <p:nvPr>
            <p:ph type="sldNum" sz="quarter" idx="15"/>
          </p:nvPr>
        </p:nvSpPr>
        <p:spPr/>
        <p:txBody>
          <a:bodyPr rtlCol="0"/>
          <a:lstStyle/>
          <a:p>
            <a:pPr rtl="0"/>
            <a:fld id="{19B51A1E-902D-48AF-9020-955120F399B6}" type="slidenum">
              <a:rPr lang="ru-RU" noProof="0" smtClean="0"/>
              <a:pPr/>
              <a:t>‹#›</a:t>
            </a:fld>
            <a:endParaRPr lang="ru-RU" noProof="0"/>
          </a:p>
        </p:txBody>
      </p:sp>
      <p:sp>
        <p:nvSpPr>
          <p:cNvPr id="9" name="Подзаголовок 2">
            <a:extLst>
              <a:ext uri="{FF2B5EF4-FFF2-40B4-BE49-F238E27FC236}">
                <a16:creationId xmlns:a16="http://schemas.microsoft.com/office/drawing/2014/main" id="{07666241-4AF6-458A-A571-6C6C291D72F1}"/>
              </a:ext>
            </a:extLst>
          </p:cNvPr>
          <p:cNvSpPr>
            <a:spLocks noGrp="1"/>
          </p:cNvSpPr>
          <p:nvPr>
            <p:ph type="subTitle" idx="1"/>
          </p:nvPr>
        </p:nvSpPr>
        <p:spPr>
          <a:xfrm>
            <a:off x="6532775" y="3639199"/>
            <a:ext cx="5053936" cy="1192038"/>
          </a:xfrm>
          <a:solidFill>
            <a:schemeClr val="bg1"/>
          </a:solidFill>
        </p:spPr>
        <p:txBody>
          <a:bodyPr lIns="252000" tIns="0" rtlCol="0" anchor="ctr"/>
          <a:lstStyle>
            <a:lvl1pPr marL="0" indent="0" algn="l">
              <a:lnSpc>
                <a:spcPct val="100000"/>
              </a:lnSpc>
              <a:buNone/>
              <a:defRPr sz="1800" i="1">
                <a:solidFill>
                  <a:schemeClr val="tx1"/>
                </a:solidFill>
                <a:latin typeface="Times New Roman" panose="02020603050405020304" pitchFamily="18" charset="0"/>
                <a:cs typeface="Times New Roman" panose="020206030504050203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ru-RU" noProof="0"/>
              <a:t>Образец подзаголовка</a:t>
            </a:r>
          </a:p>
        </p:txBody>
      </p:sp>
      <p:sp>
        <p:nvSpPr>
          <p:cNvPr id="6" name="Заголовок 5">
            <a:extLst>
              <a:ext uri="{FF2B5EF4-FFF2-40B4-BE49-F238E27FC236}">
                <a16:creationId xmlns:a16="http://schemas.microsoft.com/office/drawing/2014/main" id="{6F4F2BBF-F210-4954-9C73-A0030AACDDFE}"/>
              </a:ext>
            </a:extLst>
          </p:cNvPr>
          <p:cNvSpPr>
            <a:spLocks noGrp="1"/>
          </p:cNvSpPr>
          <p:nvPr>
            <p:ph type="title"/>
          </p:nvPr>
        </p:nvSpPr>
        <p:spPr>
          <a:xfrm>
            <a:off x="6532775" y="993303"/>
            <a:ext cx="5053936" cy="2513468"/>
          </a:xfrm>
        </p:spPr>
        <p:txBody>
          <a:bodyPr rtlCol="0"/>
          <a:lstStyle>
            <a:lvl1pPr rtl="0">
              <a:defRPr sz="5400" cap="none">
                <a:solidFill>
                  <a:schemeClr val="bg1"/>
                </a:solidFill>
              </a:defRPr>
            </a:lvl1pPr>
          </a:lstStyle>
          <a:p>
            <a:pPr rtl="0"/>
            <a:r>
              <a:rPr lang="ru-RU" noProof="0"/>
              <a:t>Образец заголовка</a:t>
            </a:r>
            <a:endParaRPr lang="ru-RU" noProof="0" dirty="0"/>
          </a:p>
        </p:txBody>
      </p:sp>
    </p:spTree>
    <p:extLst>
      <p:ext uri="{BB962C8B-B14F-4D97-AF65-F5344CB8AC3E}">
        <p14:creationId xmlns:p14="http://schemas.microsoft.com/office/powerpoint/2010/main" val="122777918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F288DD7-6DAF-436D-B04A-EBCCAA36917C}"/>
              </a:ext>
            </a:extLst>
          </p:cNvPr>
          <p:cNvSpPr>
            <a:spLocks noGrp="1"/>
          </p:cNvSpPr>
          <p:nvPr>
            <p:ph type="title" hasCustomPrompt="1"/>
          </p:nvPr>
        </p:nvSpPr>
        <p:spPr>
          <a:xfrm>
            <a:off x="432000" y="432000"/>
            <a:ext cx="9198000" cy="432000"/>
          </a:xfrm>
        </p:spPr>
        <p:txBody>
          <a:bodyPr rtlCol="0"/>
          <a:lstStyle>
            <a:lvl1pPr>
              <a:defRPr>
                <a:solidFill>
                  <a:schemeClr val="tx1"/>
                </a:solidFill>
              </a:defRPr>
            </a:lvl1pPr>
          </a:lstStyle>
          <a:p>
            <a:pPr rtl="0"/>
            <a:r>
              <a:rPr lang="ru-RU" noProof="0"/>
              <a:t>Щелкните, чтобы изменить заголовок</a:t>
            </a:r>
          </a:p>
        </p:txBody>
      </p:sp>
      <p:sp>
        <p:nvSpPr>
          <p:cNvPr id="5" name="Нижний колонтитул 4">
            <a:extLst>
              <a:ext uri="{FF2B5EF4-FFF2-40B4-BE49-F238E27FC236}">
                <a16:creationId xmlns:a16="http://schemas.microsoft.com/office/drawing/2014/main" id="{646B8F99-FAB0-4B33-87ED-9FF46D11A907}"/>
              </a:ext>
            </a:extLst>
          </p:cNvPr>
          <p:cNvSpPr>
            <a:spLocks noGrp="1"/>
          </p:cNvSpPr>
          <p:nvPr>
            <p:ph type="ftr" sz="quarter" idx="14"/>
          </p:nvPr>
        </p:nvSpPr>
        <p:spPr/>
        <p:txBody>
          <a:bodyPr rtlCol="0"/>
          <a:lstStyle/>
          <a:p>
            <a:pPr rtl="0"/>
            <a:r>
              <a:rPr lang="ru-RU" noProof="0"/>
              <a:t>Добавить нижний колонтитул</a:t>
            </a:r>
          </a:p>
        </p:txBody>
      </p:sp>
      <p:sp>
        <p:nvSpPr>
          <p:cNvPr id="6" name="Номер слайда 5">
            <a:extLst>
              <a:ext uri="{FF2B5EF4-FFF2-40B4-BE49-F238E27FC236}">
                <a16:creationId xmlns:a16="http://schemas.microsoft.com/office/drawing/2014/main" id="{275D237A-BD90-4D90-B328-7F1A502A266D}"/>
              </a:ext>
            </a:extLst>
          </p:cNvPr>
          <p:cNvSpPr>
            <a:spLocks noGrp="1"/>
          </p:cNvSpPr>
          <p:nvPr>
            <p:ph type="sldNum" sz="quarter" idx="33"/>
          </p:nvPr>
        </p:nvSpPr>
        <p:spPr/>
        <p:txBody>
          <a:bodyPr rtlCol="0"/>
          <a:lstStyle/>
          <a:p>
            <a:pPr rtl="0"/>
            <a:fld id="{19B51A1E-902D-48AF-9020-955120F399B6}" type="slidenum">
              <a:rPr lang="ru-RU" noProof="0" smtClean="0"/>
              <a:pPr/>
              <a:t>‹#›</a:t>
            </a:fld>
            <a:endParaRPr lang="ru-RU" noProof="0"/>
          </a:p>
        </p:txBody>
      </p:sp>
      <p:sp>
        <p:nvSpPr>
          <p:cNvPr id="10" name="Объект 2">
            <a:extLst>
              <a:ext uri="{FF2B5EF4-FFF2-40B4-BE49-F238E27FC236}">
                <a16:creationId xmlns:a16="http://schemas.microsoft.com/office/drawing/2014/main" id="{FD1EE834-4B70-4715-8346-1C0298347EE0}"/>
              </a:ext>
            </a:extLst>
          </p:cNvPr>
          <p:cNvSpPr>
            <a:spLocks noGrp="1"/>
          </p:cNvSpPr>
          <p:nvPr>
            <p:ph idx="1"/>
          </p:nvPr>
        </p:nvSpPr>
        <p:spPr>
          <a:xfrm>
            <a:off x="432000" y="1046375"/>
            <a:ext cx="9198000" cy="5130588"/>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Tree>
    <p:extLst>
      <p:ext uri="{BB962C8B-B14F-4D97-AF65-F5344CB8AC3E}">
        <p14:creationId xmlns:p14="http://schemas.microsoft.com/office/powerpoint/2010/main" val="228008882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F288DD7-6DAF-436D-B04A-EBCCAA36917C}"/>
              </a:ext>
            </a:extLst>
          </p:cNvPr>
          <p:cNvSpPr>
            <a:spLocks noGrp="1"/>
          </p:cNvSpPr>
          <p:nvPr>
            <p:ph type="title" hasCustomPrompt="1"/>
          </p:nvPr>
        </p:nvSpPr>
        <p:spPr>
          <a:xfrm>
            <a:off x="432000" y="432000"/>
            <a:ext cx="9198000" cy="432000"/>
          </a:xfrm>
        </p:spPr>
        <p:txBody>
          <a:bodyPr rtlCol="0"/>
          <a:lstStyle>
            <a:lvl1pPr>
              <a:defRPr>
                <a:solidFill>
                  <a:schemeClr val="tx1"/>
                </a:solidFill>
              </a:defRPr>
            </a:lvl1pPr>
          </a:lstStyle>
          <a:p>
            <a:pPr rtl="0"/>
            <a:r>
              <a:rPr lang="ru-RU" noProof="0"/>
              <a:t>Щелкните, чтобы изменить заголовок</a:t>
            </a:r>
          </a:p>
        </p:txBody>
      </p:sp>
      <p:sp>
        <p:nvSpPr>
          <p:cNvPr id="5" name="Нижний колонтитул 4">
            <a:extLst>
              <a:ext uri="{FF2B5EF4-FFF2-40B4-BE49-F238E27FC236}">
                <a16:creationId xmlns:a16="http://schemas.microsoft.com/office/drawing/2014/main" id="{646B8F99-FAB0-4B33-87ED-9FF46D11A907}"/>
              </a:ext>
            </a:extLst>
          </p:cNvPr>
          <p:cNvSpPr>
            <a:spLocks noGrp="1"/>
          </p:cNvSpPr>
          <p:nvPr>
            <p:ph type="ftr" sz="quarter" idx="14"/>
          </p:nvPr>
        </p:nvSpPr>
        <p:spPr/>
        <p:txBody>
          <a:bodyPr rtlCol="0"/>
          <a:lstStyle/>
          <a:p>
            <a:pPr rtl="0"/>
            <a:r>
              <a:rPr lang="ru-RU" noProof="0"/>
              <a:t>Добавить нижний колонтитул</a:t>
            </a:r>
          </a:p>
        </p:txBody>
      </p:sp>
      <p:sp>
        <p:nvSpPr>
          <p:cNvPr id="6" name="Номер слайда 5">
            <a:extLst>
              <a:ext uri="{FF2B5EF4-FFF2-40B4-BE49-F238E27FC236}">
                <a16:creationId xmlns:a16="http://schemas.microsoft.com/office/drawing/2014/main" id="{275D237A-BD90-4D90-B328-7F1A502A266D}"/>
              </a:ext>
            </a:extLst>
          </p:cNvPr>
          <p:cNvSpPr>
            <a:spLocks noGrp="1"/>
          </p:cNvSpPr>
          <p:nvPr>
            <p:ph type="sldNum" sz="quarter" idx="33"/>
          </p:nvPr>
        </p:nvSpPr>
        <p:spPr/>
        <p:txBody>
          <a:bodyPr rtlCol="0"/>
          <a:lstStyle/>
          <a:p>
            <a:pPr rtl="0"/>
            <a:fld id="{19B51A1E-902D-48AF-9020-955120F399B6}" type="slidenum">
              <a:rPr lang="ru-RU" noProof="0" smtClean="0"/>
              <a:pPr/>
              <a:t>‹#›</a:t>
            </a:fld>
            <a:endParaRPr lang="ru-RU" noProof="0"/>
          </a:p>
        </p:txBody>
      </p:sp>
      <p:sp>
        <p:nvSpPr>
          <p:cNvPr id="7" name="Объект 2">
            <a:extLst>
              <a:ext uri="{FF2B5EF4-FFF2-40B4-BE49-F238E27FC236}">
                <a16:creationId xmlns:a16="http://schemas.microsoft.com/office/drawing/2014/main" id="{EAE43F4C-1A64-4197-A44B-E6EB874E243B}"/>
              </a:ext>
            </a:extLst>
          </p:cNvPr>
          <p:cNvSpPr>
            <a:spLocks noGrp="1"/>
          </p:cNvSpPr>
          <p:nvPr>
            <p:ph sz="half" idx="1"/>
          </p:nvPr>
        </p:nvSpPr>
        <p:spPr>
          <a:xfrm>
            <a:off x="432000" y="1046376"/>
            <a:ext cx="4435831" cy="5130588"/>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8" name="Объект 3">
            <a:extLst>
              <a:ext uri="{FF2B5EF4-FFF2-40B4-BE49-F238E27FC236}">
                <a16:creationId xmlns:a16="http://schemas.microsoft.com/office/drawing/2014/main" id="{D7B3F5B8-DC28-4878-AC9F-D434D7542D8F}"/>
              </a:ext>
            </a:extLst>
          </p:cNvPr>
          <p:cNvSpPr>
            <a:spLocks noGrp="1"/>
          </p:cNvSpPr>
          <p:nvPr>
            <p:ph sz="half" idx="2"/>
          </p:nvPr>
        </p:nvSpPr>
        <p:spPr>
          <a:xfrm>
            <a:off x="5194169" y="1046376"/>
            <a:ext cx="4435831" cy="5130588"/>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Tree>
    <p:extLst>
      <p:ext uri="{BB962C8B-B14F-4D97-AF65-F5344CB8AC3E}">
        <p14:creationId xmlns:p14="http://schemas.microsoft.com/office/powerpoint/2010/main" val="35743978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F288DD7-6DAF-436D-B04A-EBCCAA36917C}"/>
              </a:ext>
            </a:extLst>
          </p:cNvPr>
          <p:cNvSpPr>
            <a:spLocks noGrp="1"/>
          </p:cNvSpPr>
          <p:nvPr>
            <p:ph type="title" hasCustomPrompt="1"/>
          </p:nvPr>
        </p:nvSpPr>
        <p:spPr>
          <a:xfrm>
            <a:off x="432000" y="432000"/>
            <a:ext cx="9198000" cy="432000"/>
          </a:xfrm>
        </p:spPr>
        <p:txBody>
          <a:bodyPr rtlCol="0"/>
          <a:lstStyle>
            <a:lvl1pPr>
              <a:defRPr>
                <a:solidFill>
                  <a:schemeClr val="tx1"/>
                </a:solidFill>
              </a:defRPr>
            </a:lvl1pPr>
          </a:lstStyle>
          <a:p>
            <a:pPr rtl="0"/>
            <a:r>
              <a:rPr lang="ru-RU" noProof="0"/>
              <a:t>Щелкните, чтобы изменить заголовок</a:t>
            </a:r>
          </a:p>
        </p:txBody>
      </p:sp>
      <p:sp>
        <p:nvSpPr>
          <p:cNvPr id="5" name="Нижний колонтитул 4">
            <a:extLst>
              <a:ext uri="{FF2B5EF4-FFF2-40B4-BE49-F238E27FC236}">
                <a16:creationId xmlns:a16="http://schemas.microsoft.com/office/drawing/2014/main" id="{646B8F99-FAB0-4B33-87ED-9FF46D11A907}"/>
              </a:ext>
            </a:extLst>
          </p:cNvPr>
          <p:cNvSpPr>
            <a:spLocks noGrp="1"/>
          </p:cNvSpPr>
          <p:nvPr>
            <p:ph type="ftr" sz="quarter" idx="14"/>
          </p:nvPr>
        </p:nvSpPr>
        <p:spPr/>
        <p:txBody>
          <a:bodyPr rtlCol="0"/>
          <a:lstStyle/>
          <a:p>
            <a:pPr rtl="0"/>
            <a:r>
              <a:rPr lang="ru-RU" noProof="0"/>
              <a:t>Добавить нижний колонтитул</a:t>
            </a:r>
          </a:p>
        </p:txBody>
      </p:sp>
      <p:sp>
        <p:nvSpPr>
          <p:cNvPr id="6" name="Номер слайда 5">
            <a:extLst>
              <a:ext uri="{FF2B5EF4-FFF2-40B4-BE49-F238E27FC236}">
                <a16:creationId xmlns:a16="http://schemas.microsoft.com/office/drawing/2014/main" id="{275D237A-BD90-4D90-B328-7F1A502A266D}"/>
              </a:ext>
            </a:extLst>
          </p:cNvPr>
          <p:cNvSpPr>
            <a:spLocks noGrp="1"/>
          </p:cNvSpPr>
          <p:nvPr>
            <p:ph type="sldNum" sz="quarter" idx="33"/>
          </p:nvPr>
        </p:nvSpPr>
        <p:spPr/>
        <p:txBody>
          <a:bodyPr rtlCol="0"/>
          <a:lstStyle/>
          <a:p>
            <a:pPr rtl="0"/>
            <a:fld id="{19B51A1E-902D-48AF-9020-955120F399B6}" type="slidenum">
              <a:rPr lang="ru-RU" noProof="0" smtClean="0"/>
              <a:pPr/>
              <a:t>‹#›</a:t>
            </a:fld>
            <a:endParaRPr lang="ru-RU" noProof="0"/>
          </a:p>
        </p:txBody>
      </p:sp>
      <p:sp>
        <p:nvSpPr>
          <p:cNvPr id="7" name="Текст 2">
            <a:extLst>
              <a:ext uri="{FF2B5EF4-FFF2-40B4-BE49-F238E27FC236}">
                <a16:creationId xmlns:a16="http://schemas.microsoft.com/office/drawing/2014/main" id="{CB97B01E-88B2-448F-BD96-A1AAFA39AC1E}"/>
              </a:ext>
            </a:extLst>
          </p:cNvPr>
          <p:cNvSpPr>
            <a:spLocks noGrp="1"/>
          </p:cNvSpPr>
          <p:nvPr>
            <p:ph type="body" idx="1"/>
          </p:nvPr>
        </p:nvSpPr>
        <p:spPr>
          <a:xfrm>
            <a:off x="432000" y="1068420"/>
            <a:ext cx="4434840" cy="823912"/>
          </a:xfrm>
          <a:solidFill>
            <a:schemeClr val="tx1"/>
          </a:solidFill>
        </p:spPr>
        <p:txBody>
          <a:bodyPr rtlCol="0" anchor="ctr"/>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ru-RU" noProof="0"/>
              <a:t>Образец текста</a:t>
            </a:r>
          </a:p>
        </p:txBody>
      </p:sp>
      <p:sp>
        <p:nvSpPr>
          <p:cNvPr id="8" name="Текст 4">
            <a:extLst>
              <a:ext uri="{FF2B5EF4-FFF2-40B4-BE49-F238E27FC236}">
                <a16:creationId xmlns:a16="http://schemas.microsoft.com/office/drawing/2014/main" id="{40BADDE2-4EE6-41B4-804C-EBF680128B40}"/>
              </a:ext>
            </a:extLst>
          </p:cNvPr>
          <p:cNvSpPr>
            <a:spLocks noGrp="1"/>
          </p:cNvSpPr>
          <p:nvPr>
            <p:ph type="body" sz="quarter" idx="3"/>
          </p:nvPr>
        </p:nvSpPr>
        <p:spPr>
          <a:xfrm>
            <a:off x="5195160" y="1068420"/>
            <a:ext cx="4434840" cy="823912"/>
          </a:xfrm>
          <a:solidFill>
            <a:schemeClr val="tx1"/>
          </a:solidFill>
        </p:spPr>
        <p:txBody>
          <a:bodyPr rtlCol="0" anchor="ctr"/>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ru-RU" noProof="0"/>
              <a:t>Образец текста</a:t>
            </a:r>
          </a:p>
        </p:txBody>
      </p:sp>
      <p:sp>
        <p:nvSpPr>
          <p:cNvPr id="9" name="Объект 3">
            <a:extLst>
              <a:ext uri="{FF2B5EF4-FFF2-40B4-BE49-F238E27FC236}">
                <a16:creationId xmlns:a16="http://schemas.microsoft.com/office/drawing/2014/main" id="{BB0A14E0-899D-4594-BC9E-AE89BF0D3AB7}"/>
              </a:ext>
            </a:extLst>
          </p:cNvPr>
          <p:cNvSpPr>
            <a:spLocks noGrp="1"/>
          </p:cNvSpPr>
          <p:nvPr>
            <p:ph sz="half" idx="2"/>
          </p:nvPr>
        </p:nvSpPr>
        <p:spPr>
          <a:xfrm>
            <a:off x="432001" y="2096752"/>
            <a:ext cx="4434840" cy="4092911"/>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10" name="Объект 5">
            <a:extLst>
              <a:ext uri="{FF2B5EF4-FFF2-40B4-BE49-F238E27FC236}">
                <a16:creationId xmlns:a16="http://schemas.microsoft.com/office/drawing/2014/main" id="{2C699014-D902-4E9A-80CD-8D2BCFE67097}"/>
              </a:ext>
            </a:extLst>
          </p:cNvPr>
          <p:cNvSpPr>
            <a:spLocks noGrp="1"/>
          </p:cNvSpPr>
          <p:nvPr>
            <p:ph sz="quarter" idx="4"/>
          </p:nvPr>
        </p:nvSpPr>
        <p:spPr>
          <a:xfrm>
            <a:off x="5195160" y="2096752"/>
            <a:ext cx="4434840" cy="4092911"/>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Tree>
    <p:extLst>
      <p:ext uri="{BB962C8B-B14F-4D97-AF65-F5344CB8AC3E}">
        <p14:creationId xmlns:p14="http://schemas.microsoft.com/office/powerpoint/2010/main" val="86346826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Объект с подписью">
    <p:spTree>
      <p:nvGrpSpPr>
        <p:cNvPr id="1" name=""/>
        <p:cNvGrpSpPr/>
        <p:nvPr/>
      </p:nvGrpSpPr>
      <p:grpSpPr>
        <a:xfrm>
          <a:off x="0" y="0"/>
          <a:ext cx="0" cy="0"/>
          <a:chOff x="0" y="0"/>
          <a:chExt cx="0" cy="0"/>
        </a:xfrm>
      </p:grpSpPr>
      <p:sp>
        <p:nvSpPr>
          <p:cNvPr id="5" name="Нижний колонтитул 4">
            <a:extLst>
              <a:ext uri="{FF2B5EF4-FFF2-40B4-BE49-F238E27FC236}">
                <a16:creationId xmlns:a16="http://schemas.microsoft.com/office/drawing/2014/main" id="{646B8F99-FAB0-4B33-87ED-9FF46D11A907}"/>
              </a:ext>
            </a:extLst>
          </p:cNvPr>
          <p:cNvSpPr>
            <a:spLocks noGrp="1"/>
          </p:cNvSpPr>
          <p:nvPr>
            <p:ph type="ftr" sz="quarter" idx="14"/>
          </p:nvPr>
        </p:nvSpPr>
        <p:spPr>
          <a:xfrm>
            <a:off x="432000" y="6356350"/>
            <a:ext cx="4114800" cy="365125"/>
          </a:xfrm>
        </p:spPr>
        <p:txBody>
          <a:bodyPr rtlCol="0"/>
          <a:lstStyle/>
          <a:p>
            <a:pPr rtl="0"/>
            <a:r>
              <a:rPr lang="ru-RU" noProof="0"/>
              <a:t>Добавление нижнего колонтитула</a:t>
            </a:r>
          </a:p>
        </p:txBody>
      </p:sp>
      <p:sp>
        <p:nvSpPr>
          <p:cNvPr id="6" name="Номер слайда 5">
            <a:extLst>
              <a:ext uri="{FF2B5EF4-FFF2-40B4-BE49-F238E27FC236}">
                <a16:creationId xmlns:a16="http://schemas.microsoft.com/office/drawing/2014/main" id="{275D237A-BD90-4D90-B328-7F1A502A266D}"/>
              </a:ext>
            </a:extLst>
          </p:cNvPr>
          <p:cNvSpPr>
            <a:spLocks noGrp="1"/>
          </p:cNvSpPr>
          <p:nvPr>
            <p:ph type="sldNum" sz="quarter" idx="33"/>
          </p:nvPr>
        </p:nvSpPr>
        <p:spPr/>
        <p:txBody>
          <a:bodyPr rtlCol="0"/>
          <a:lstStyle/>
          <a:p>
            <a:pPr rtl="0"/>
            <a:fld id="{19B51A1E-902D-48AF-9020-955120F399B6}" type="slidenum">
              <a:rPr lang="ru-RU" noProof="0" smtClean="0"/>
              <a:pPr/>
              <a:t>‹#›</a:t>
            </a:fld>
            <a:endParaRPr lang="ru-RU" noProof="0"/>
          </a:p>
        </p:txBody>
      </p:sp>
      <p:sp>
        <p:nvSpPr>
          <p:cNvPr id="8" name="Заголовок 1">
            <a:extLst>
              <a:ext uri="{FF2B5EF4-FFF2-40B4-BE49-F238E27FC236}">
                <a16:creationId xmlns:a16="http://schemas.microsoft.com/office/drawing/2014/main" id="{AC67C685-BABE-4B77-8C5E-B39B093D3AEA}"/>
              </a:ext>
            </a:extLst>
          </p:cNvPr>
          <p:cNvSpPr>
            <a:spLocks noGrp="1"/>
          </p:cNvSpPr>
          <p:nvPr>
            <p:ph type="title"/>
          </p:nvPr>
        </p:nvSpPr>
        <p:spPr>
          <a:xfrm>
            <a:off x="432001" y="457200"/>
            <a:ext cx="3159612" cy="1600200"/>
          </a:xfrm>
        </p:spPr>
        <p:txBody>
          <a:bodyPr rtlCol="0" anchor="b"/>
          <a:lstStyle>
            <a:lvl1pPr>
              <a:defRPr sz="2800"/>
            </a:lvl1pPr>
          </a:lstStyle>
          <a:p>
            <a:pPr rtl="0"/>
            <a:r>
              <a:rPr lang="ru-RU" noProof="0"/>
              <a:t>Образец заголовка</a:t>
            </a:r>
          </a:p>
        </p:txBody>
      </p:sp>
      <p:sp>
        <p:nvSpPr>
          <p:cNvPr id="9" name="Текст 3">
            <a:extLst>
              <a:ext uri="{FF2B5EF4-FFF2-40B4-BE49-F238E27FC236}">
                <a16:creationId xmlns:a16="http://schemas.microsoft.com/office/drawing/2014/main" id="{0B6B7795-36CC-459B-AE8B-7FB2F40AF37C}"/>
              </a:ext>
            </a:extLst>
          </p:cNvPr>
          <p:cNvSpPr>
            <a:spLocks noGrp="1"/>
          </p:cNvSpPr>
          <p:nvPr>
            <p:ph type="body" sz="half" idx="2"/>
          </p:nvPr>
        </p:nvSpPr>
        <p:spPr>
          <a:xfrm>
            <a:off x="432001" y="2057400"/>
            <a:ext cx="3159612" cy="4126584"/>
          </a:xfrm>
        </p:spPr>
        <p:txBody>
          <a:bodyPr rtlCol="0"/>
          <a:lstStyle>
            <a:lvl1pPr marL="0" indent="0">
              <a:buFont typeface="Arial" panose="020B0604020202020204" pitchFamily="34" charse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ru-RU" noProof="0"/>
              <a:t>Образец текста</a:t>
            </a:r>
          </a:p>
        </p:txBody>
      </p:sp>
      <p:sp>
        <p:nvSpPr>
          <p:cNvPr id="10" name="Объект 2">
            <a:extLst>
              <a:ext uri="{FF2B5EF4-FFF2-40B4-BE49-F238E27FC236}">
                <a16:creationId xmlns:a16="http://schemas.microsoft.com/office/drawing/2014/main" id="{79F53EF1-D412-467C-B7CE-30536F140AE1}"/>
              </a:ext>
            </a:extLst>
          </p:cNvPr>
          <p:cNvSpPr>
            <a:spLocks noGrp="1"/>
          </p:cNvSpPr>
          <p:nvPr>
            <p:ph idx="1"/>
          </p:nvPr>
        </p:nvSpPr>
        <p:spPr>
          <a:xfrm>
            <a:off x="3770722" y="457201"/>
            <a:ext cx="6023727" cy="5726784"/>
          </a:xfrm>
        </p:spPr>
        <p:txBody>
          <a:bodyPr rtlCol="0"/>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Tree>
    <p:extLst>
      <p:ext uri="{BB962C8B-B14F-4D97-AF65-F5344CB8AC3E}">
        <p14:creationId xmlns:p14="http://schemas.microsoft.com/office/powerpoint/2010/main" val="387200053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Рисунок с подписью">
    <p:spTree>
      <p:nvGrpSpPr>
        <p:cNvPr id="1" name=""/>
        <p:cNvGrpSpPr/>
        <p:nvPr/>
      </p:nvGrpSpPr>
      <p:grpSpPr>
        <a:xfrm>
          <a:off x="0" y="0"/>
          <a:ext cx="0" cy="0"/>
          <a:chOff x="0" y="0"/>
          <a:chExt cx="0" cy="0"/>
        </a:xfrm>
      </p:grpSpPr>
      <p:sp>
        <p:nvSpPr>
          <p:cNvPr id="5" name="Нижний колонтитул 4">
            <a:extLst>
              <a:ext uri="{FF2B5EF4-FFF2-40B4-BE49-F238E27FC236}">
                <a16:creationId xmlns:a16="http://schemas.microsoft.com/office/drawing/2014/main" id="{646B8F99-FAB0-4B33-87ED-9FF46D11A907}"/>
              </a:ext>
            </a:extLst>
          </p:cNvPr>
          <p:cNvSpPr>
            <a:spLocks noGrp="1"/>
          </p:cNvSpPr>
          <p:nvPr>
            <p:ph type="ftr" sz="quarter" idx="14"/>
          </p:nvPr>
        </p:nvSpPr>
        <p:spPr>
          <a:xfrm>
            <a:off x="432000" y="6356350"/>
            <a:ext cx="4114800" cy="365125"/>
          </a:xfrm>
        </p:spPr>
        <p:txBody>
          <a:bodyPr rtlCol="0"/>
          <a:lstStyle/>
          <a:p>
            <a:pPr rtl="0"/>
            <a:r>
              <a:rPr lang="ru-RU" noProof="0"/>
              <a:t>Добавление нижнего колонтитула</a:t>
            </a:r>
          </a:p>
        </p:txBody>
      </p:sp>
      <p:sp>
        <p:nvSpPr>
          <p:cNvPr id="6" name="Номер слайда 5">
            <a:extLst>
              <a:ext uri="{FF2B5EF4-FFF2-40B4-BE49-F238E27FC236}">
                <a16:creationId xmlns:a16="http://schemas.microsoft.com/office/drawing/2014/main" id="{275D237A-BD90-4D90-B328-7F1A502A266D}"/>
              </a:ext>
            </a:extLst>
          </p:cNvPr>
          <p:cNvSpPr>
            <a:spLocks noGrp="1"/>
          </p:cNvSpPr>
          <p:nvPr>
            <p:ph type="sldNum" sz="quarter" idx="33"/>
          </p:nvPr>
        </p:nvSpPr>
        <p:spPr/>
        <p:txBody>
          <a:bodyPr rtlCol="0"/>
          <a:lstStyle/>
          <a:p>
            <a:pPr rtl="0"/>
            <a:fld id="{19B51A1E-902D-48AF-9020-955120F399B6}" type="slidenum">
              <a:rPr lang="ru-RU" noProof="0" smtClean="0"/>
              <a:pPr/>
              <a:t>‹#›</a:t>
            </a:fld>
            <a:endParaRPr lang="ru-RU" noProof="0"/>
          </a:p>
        </p:txBody>
      </p:sp>
      <p:sp>
        <p:nvSpPr>
          <p:cNvPr id="8" name="Заголовок 1">
            <a:extLst>
              <a:ext uri="{FF2B5EF4-FFF2-40B4-BE49-F238E27FC236}">
                <a16:creationId xmlns:a16="http://schemas.microsoft.com/office/drawing/2014/main" id="{AC67C685-BABE-4B77-8C5E-B39B093D3AEA}"/>
              </a:ext>
            </a:extLst>
          </p:cNvPr>
          <p:cNvSpPr>
            <a:spLocks noGrp="1"/>
          </p:cNvSpPr>
          <p:nvPr>
            <p:ph type="title"/>
          </p:nvPr>
        </p:nvSpPr>
        <p:spPr>
          <a:xfrm>
            <a:off x="432001" y="457200"/>
            <a:ext cx="3159612" cy="1600200"/>
          </a:xfrm>
        </p:spPr>
        <p:txBody>
          <a:bodyPr rtlCol="0" anchor="b"/>
          <a:lstStyle>
            <a:lvl1pPr>
              <a:defRPr sz="2800"/>
            </a:lvl1pPr>
          </a:lstStyle>
          <a:p>
            <a:pPr rtl="0"/>
            <a:r>
              <a:rPr lang="ru-RU" noProof="0"/>
              <a:t>Образец заголовка</a:t>
            </a:r>
            <a:endParaRPr lang="ru-RU" noProof="0" dirty="0"/>
          </a:p>
        </p:txBody>
      </p:sp>
      <p:sp>
        <p:nvSpPr>
          <p:cNvPr id="9" name="Текст 3">
            <a:extLst>
              <a:ext uri="{FF2B5EF4-FFF2-40B4-BE49-F238E27FC236}">
                <a16:creationId xmlns:a16="http://schemas.microsoft.com/office/drawing/2014/main" id="{0B6B7795-36CC-459B-AE8B-7FB2F40AF37C}"/>
              </a:ext>
            </a:extLst>
          </p:cNvPr>
          <p:cNvSpPr>
            <a:spLocks noGrp="1"/>
          </p:cNvSpPr>
          <p:nvPr>
            <p:ph type="body" sz="half" idx="2"/>
          </p:nvPr>
        </p:nvSpPr>
        <p:spPr>
          <a:xfrm>
            <a:off x="432001" y="2057400"/>
            <a:ext cx="3159612" cy="4126584"/>
          </a:xfrm>
        </p:spPr>
        <p:txBody>
          <a:bodyPr rtlCol="0"/>
          <a:lstStyle>
            <a:lvl1pPr marL="0" indent="0">
              <a:buFont typeface="Arial" panose="020B0604020202020204" pitchFamily="34" charse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ru-RU" noProof="0"/>
              <a:t>Образец текста</a:t>
            </a:r>
          </a:p>
        </p:txBody>
      </p:sp>
      <p:sp>
        <p:nvSpPr>
          <p:cNvPr id="12" name="Рисунок 2">
            <a:extLst>
              <a:ext uri="{FF2B5EF4-FFF2-40B4-BE49-F238E27FC236}">
                <a16:creationId xmlns:a16="http://schemas.microsoft.com/office/drawing/2014/main" id="{10319378-269C-406E-9B84-FCF22DA02EFF}"/>
              </a:ext>
            </a:extLst>
          </p:cNvPr>
          <p:cNvSpPr>
            <a:spLocks noGrp="1"/>
          </p:cNvSpPr>
          <p:nvPr>
            <p:ph type="pic" idx="1" hasCustomPrompt="1"/>
          </p:nvPr>
        </p:nvSpPr>
        <p:spPr>
          <a:xfrm>
            <a:off x="3788021" y="457201"/>
            <a:ext cx="5949868" cy="5726784"/>
          </a:xfrm>
        </p:spPr>
        <p:txBody>
          <a:bodyPr rtlCol="0"/>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ru-RU" noProof="0"/>
              <a:t>Щелкните значок, чтобы добавить фото</a:t>
            </a:r>
          </a:p>
        </p:txBody>
      </p:sp>
    </p:spTree>
    <p:extLst>
      <p:ext uri="{BB962C8B-B14F-4D97-AF65-F5344CB8AC3E}">
        <p14:creationId xmlns:p14="http://schemas.microsoft.com/office/powerpoint/2010/main" val="30214724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F288DD7-6DAF-436D-B04A-EBCCAA36917C}"/>
              </a:ext>
            </a:extLst>
          </p:cNvPr>
          <p:cNvSpPr>
            <a:spLocks noGrp="1"/>
          </p:cNvSpPr>
          <p:nvPr>
            <p:ph type="title" hasCustomPrompt="1"/>
          </p:nvPr>
        </p:nvSpPr>
        <p:spPr>
          <a:xfrm>
            <a:off x="432000" y="432000"/>
            <a:ext cx="9198000" cy="432000"/>
          </a:xfrm>
        </p:spPr>
        <p:txBody>
          <a:bodyPr rtlCol="0"/>
          <a:lstStyle>
            <a:lvl1pPr>
              <a:defRPr>
                <a:solidFill>
                  <a:schemeClr val="tx1"/>
                </a:solidFill>
              </a:defRPr>
            </a:lvl1pPr>
          </a:lstStyle>
          <a:p>
            <a:pPr rtl="0"/>
            <a:r>
              <a:rPr lang="ru-RU" noProof="0"/>
              <a:t>Щелкните, чтобы изменить заголовок</a:t>
            </a:r>
          </a:p>
        </p:txBody>
      </p:sp>
      <p:sp>
        <p:nvSpPr>
          <p:cNvPr id="5" name="Нижний колонтитул 4">
            <a:extLst>
              <a:ext uri="{FF2B5EF4-FFF2-40B4-BE49-F238E27FC236}">
                <a16:creationId xmlns:a16="http://schemas.microsoft.com/office/drawing/2014/main" id="{646B8F99-FAB0-4B33-87ED-9FF46D11A907}"/>
              </a:ext>
            </a:extLst>
          </p:cNvPr>
          <p:cNvSpPr>
            <a:spLocks noGrp="1"/>
          </p:cNvSpPr>
          <p:nvPr>
            <p:ph type="ftr" sz="quarter" idx="14"/>
          </p:nvPr>
        </p:nvSpPr>
        <p:spPr/>
        <p:txBody>
          <a:bodyPr rtlCol="0"/>
          <a:lstStyle/>
          <a:p>
            <a:pPr rtl="0"/>
            <a:r>
              <a:rPr lang="ru-RU" noProof="0"/>
              <a:t>Добавить нижний колонтитул</a:t>
            </a:r>
          </a:p>
        </p:txBody>
      </p:sp>
      <p:sp>
        <p:nvSpPr>
          <p:cNvPr id="6" name="Номер слайда 5">
            <a:extLst>
              <a:ext uri="{FF2B5EF4-FFF2-40B4-BE49-F238E27FC236}">
                <a16:creationId xmlns:a16="http://schemas.microsoft.com/office/drawing/2014/main" id="{275D237A-BD90-4D90-B328-7F1A502A266D}"/>
              </a:ext>
            </a:extLst>
          </p:cNvPr>
          <p:cNvSpPr>
            <a:spLocks noGrp="1"/>
          </p:cNvSpPr>
          <p:nvPr>
            <p:ph type="sldNum" sz="quarter" idx="33"/>
          </p:nvPr>
        </p:nvSpPr>
        <p:spPr/>
        <p:txBody>
          <a:bodyPr rtlCol="0"/>
          <a:lstStyle/>
          <a:p>
            <a:pPr rtl="0"/>
            <a:fld id="{19B51A1E-902D-48AF-9020-955120F399B6}" type="slidenum">
              <a:rPr lang="ru-RU" noProof="0" smtClean="0"/>
              <a:pPr/>
              <a:t>‹#›</a:t>
            </a:fld>
            <a:endParaRPr lang="ru-RU" noProof="0"/>
          </a:p>
        </p:txBody>
      </p:sp>
    </p:spTree>
    <p:extLst>
      <p:ext uri="{BB962C8B-B14F-4D97-AF65-F5344CB8AC3E}">
        <p14:creationId xmlns:p14="http://schemas.microsoft.com/office/powerpoint/2010/main" val="15377968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Нижний колонтитул 1">
            <a:extLst>
              <a:ext uri="{FF2B5EF4-FFF2-40B4-BE49-F238E27FC236}">
                <a16:creationId xmlns:a16="http://schemas.microsoft.com/office/drawing/2014/main" id="{16D0504D-4610-4E9E-A2DB-8B701F044BBC}"/>
              </a:ext>
            </a:extLst>
          </p:cNvPr>
          <p:cNvSpPr>
            <a:spLocks noGrp="1"/>
          </p:cNvSpPr>
          <p:nvPr>
            <p:ph type="ftr" sz="quarter" idx="12"/>
          </p:nvPr>
        </p:nvSpPr>
        <p:spPr/>
        <p:txBody>
          <a:bodyPr rtlCol="0"/>
          <a:lstStyle/>
          <a:p>
            <a:pPr rtl="0"/>
            <a:r>
              <a:rPr lang="ru-RU" noProof="0"/>
              <a:t>Добавить нижний колонтитул</a:t>
            </a:r>
          </a:p>
        </p:txBody>
      </p:sp>
      <p:sp>
        <p:nvSpPr>
          <p:cNvPr id="3" name="Номер слайда 2">
            <a:extLst>
              <a:ext uri="{FF2B5EF4-FFF2-40B4-BE49-F238E27FC236}">
                <a16:creationId xmlns:a16="http://schemas.microsoft.com/office/drawing/2014/main" id="{2310D190-B83D-438A-91BC-470C41B22A29}"/>
              </a:ext>
            </a:extLst>
          </p:cNvPr>
          <p:cNvSpPr>
            <a:spLocks noGrp="1"/>
          </p:cNvSpPr>
          <p:nvPr>
            <p:ph type="sldNum" sz="quarter" idx="13"/>
          </p:nvPr>
        </p:nvSpPr>
        <p:spPr/>
        <p:txBody>
          <a:bodyPr rtlCol="0"/>
          <a:lstStyle/>
          <a:p>
            <a:pPr rtl="0"/>
            <a:fld id="{19B51A1E-902D-48AF-9020-955120F399B6}" type="slidenum">
              <a:rPr lang="ru-RU" noProof="0" smtClean="0"/>
              <a:pPr/>
              <a:t>‹#›</a:t>
            </a:fld>
            <a:endParaRPr lang="ru-RU" noProof="0"/>
          </a:p>
        </p:txBody>
      </p:sp>
    </p:spTree>
    <p:extLst>
      <p:ext uri="{BB962C8B-B14F-4D97-AF65-F5344CB8AC3E}">
        <p14:creationId xmlns:p14="http://schemas.microsoft.com/office/powerpoint/2010/main" val="11397670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 name="Прямоугольник 11">
            <a:extLst>
              <a:ext uri="{FF2B5EF4-FFF2-40B4-BE49-F238E27FC236}">
                <a16:creationId xmlns:a16="http://schemas.microsoft.com/office/drawing/2014/main" id="{32C8D0EF-1DB6-4ADC-8F31-5AE53BF5EAF4}"/>
              </a:ext>
            </a:extLst>
          </p:cNvPr>
          <p:cNvSpPr/>
          <p:nvPr userDrawn="1"/>
        </p:nvSpPr>
        <p:spPr>
          <a:xfrm>
            <a:off x="69274" y="66963"/>
            <a:ext cx="9911201" cy="672734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7" name="Прямоугольник 6">
            <a:extLst>
              <a:ext uri="{FF2B5EF4-FFF2-40B4-BE49-F238E27FC236}">
                <a16:creationId xmlns:a16="http://schemas.microsoft.com/office/drawing/2014/main" id="{62F208ED-79A0-4B2C-A5EE-9D27466BCA3F}"/>
              </a:ext>
            </a:extLst>
          </p:cNvPr>
          <p:cNvSpPr/>
          <p:nvPr userDrawn="1"/>
        </p:nvSpPr>
        <p:spPr>
          <a:xfrm>
            <a:off x="11407775" y="6356350"/>
            <a:ext cx="784225" cy="36512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2" name="Заголовок 1">
            <a:extLst>
              <a:ext uri="{FF2B5EF4-FFF2-40B4-BE49-F238E27FC236}">
                <a16:creationId xmlns:a16="http://schemas.microsoft.com/office/drawing/2014/main" id="{090F41A2-6535-4CA6-81E4-026A5B56D9D7}"/>
              </a:ext>
            </a:extLst>
          </p:cNvPr>
          <p:cNvSpPr>
            <a:spLocks noGrp="1"/>
          </p:cNvSpPr>
          <p:nvPr>
            <p:ph type="title"/>
          </p:nvPr>
        </p:nvSpPr>
        <p:spPr>
          <a:xfrm>
            <a:off x="432000" y="432000"/>
            <a:ext cx="9198116" cy="432000"/>
          </a:xfrm>
          <a:prstGeom prst="rect">
            <a:avLst/>
          </a:prstGeom>
        </p:spPr>
        <p:txBody>
          <a:bodyPr vert="horz" lIns="0" tIns="0" rIns="0" bIns="0" rtlCol="0" anchor="ctr">
            <a:noAutofit/>
          </a:bodyPr>
          <a:lstStyle/>
          <a:p>
            <a:pPr rtl="0"/>
            <a:r>
              <a:rPr lang="ru-RU" noProof="0"/>
              <a:t>Щелкните, чтобы изменить заголовок</a:t>
            </a:r>
          </a:p>
        </p:txBody>
      </p:sp>
      <p:sp>
        <p:nvSpPr>
          <p:cNvPr id="3" name="Текст 2">
            <a:extLst>
              <a:ext uri="{FF2B5EF4-FFF2-40B4-BE49-F238E27FC236}">
                <a16:creationId xmlns:a16="http://schemas.microsoft.com/office/drawing/2014/main" id="{213AB95C-7DD4-4796-80E4-1B7466A2A037}"/>
              </a:ext>
            </a:extLst>
          </p:cNvPr>
          <p:cNvSpPr>
            <a:spLocks noGrp="1"/>
          </p:cNvSpPr>
          <p:nvPr>
            <p:ph type="body" idx="1"/>
          </p:nvPr>
        </p:nvSpPr>
        <p:spPr>
          <a:xfrm>
            <a:off x="432000" y="1512000"/>
            <a:ext cx="9198116" cy="4679250"/>
          </a:xfrm>
          <a:prstGeom prst="rect">
            <a:avLst/>
          </a:prstGeom>
        </p:spPr>
        <p:txBody>
          <a:bodyPr vert="horz" lIns="0" tIns="0" rIns="0" bIns="0" rtlCol="0">
            <a:noAutofit/>
          </a:bodyPr>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5" name="Нижний колонтитул 4">
            <a:extLst>
              <a:ext uri="{FF2B5EF4-FFF2-40B4-BE49-F238E27FC236}">
                <a16:creationId xmlns:a16="http://schemas.microsoft.com/office/drawing/2014/main" id="{58879C91-B77F-4273-9A27-A3535FB889DB}"/>
              </a:ext>
            </a:extLst>
          </p:cNvPr>
          <p:cNvSpPr>
            <a:spLocks noGrp="1"/>
          </p:cNvSpPr>
          <p:nvPr>
            <p:ph type="ftr" sz="quarter" idx="3"/>
          </p:nvPr>
        </p:nvSpPr>
        <p:spPr>
          <a:xfrm>
            <a:off x="432000" y="6356350"/>
            <a:ext cx="4114800" cy="365125"/>
          </a:xfrm>
          <a:prstGeom prst="rect">
            <a:avLst/>
          </a:prstGeom>
        </p:spPr>
        <p:txBody>
          <a:bodyPr vert="horz" lIns="0" tIns="0" rIns="0" bIns="0" rtlCol="0" anchor="ctr"/>
          <a:lstStyle>
            <a:lvl1pPr algn="l">
              <a:defRPr sz="1200" i="1">
                <a:solidFill>
                  <a:schemeClr val="tx1">
                    <a:lumMod val="75000"/>
                    <a:lumOff val="25000"/>
                  </a:schemeClr>
                </a:solidFill>
                <a:latin typeface="Times New Roman" panose="02020603050405020304" pitchFamily="18" charset="0"/>
                <a:cs typeface="Times New Roman" panose="02020603050405020304" pitchFamily="18" charset="0"/>
              </a:defRPr>
            </a:lvl1pPr>
          </a:lstStyle>
          <a:p>
            <a:pPr rtl="0"/>
            <a:r>
              <a:rPr lang="ru-RU" noProof="0"/>
              <a:t>Добавить нижний колонтитул</a:t>
            </a:r>
          </a:p>
        </p:txBody>
      </p:sp>
      <p:sp>
        <p:nvSpPr>
          <p:cNvPr id="6" name="Номер слайда 5">
            <a:extLst>
              <a:ext uri="{FF2B5EF4-FFF2-40B4-BE49-F238E27FC236}">
                <a16:creationId xmlns:a16="http://schemas.microsoft.com/office/drawing/2014/main" id="{5ECA3099-A94F-4C3E-BC29-780EDD38F722}"/>
              </a:ext>
            </a:extLst>
          </p:cNvPr>
          <p:cNvSpPr>
            <a:spLocks noGrp="1"/>
          </p:cNvSpPr>
          <p:nvPr>
            <p:ph type="sldNum" sz="quarter" idx="4"/>
          </p:nvPr>
        </p:nvSpPr>
        <p:spPr>
          <a:xfrm>
            <a:off x="11447502" y="6401750"/>
            <a:ext cx="278418" cy="274324"/>
          </a:xfrm>
          <a:prstGeom prst="rect">
            <a:avLst/>
          </a:prstGeom>
        </p:spPr>
        <p:txBody>
          <a:bodyPr vert="horz" lIns="0" tIns="0" rIns="0" bIns="0" rtlCol="0" anchor="ctr"/>
          <a:lstStyle>
            <a:lvl1pPr algn="ctr">
              <a:defRPr sz="1200" i="1">
                <a:solidFill>
                  <a:schemeClr val="bg1"/>
                </a:solidFill>
              </a:defRPr>
            </a:lvl1pPr>
          </a:lstStyle>
          <a:p>
            <a:pPr rtl="0"/>
            <a:fld id="{19B51A1E-902D-48AF-9020-955120F399B6}" type="slidenum">
              <a:rPr lang="ru-RU" noProof="0" smtClean="0"/>
              <a:pPr/>
              <a:t>‹#›</a:t>
            </a:fld>
            <a:endParaRPr lang="ru-RU" noProof="0"/>
          </a:p>
        </p:txBody>
      </p:sp>
      <p:sp>
        <p:nvSpPr>
          <p:cNvPr id="4" name="Надпись 3">
            <a:extLst>
              <a:ext uri="{FF2B5EF4-FFF2-40B4-BE49-F238E27FC236}">
                <a16:creationId xmlns:a16="http://schemas.microsoft.com/office/drawing/2014/main" id="{34FDC6F9-37F9-4E25-AECA-D307B8421C73}"/>
              </a:ext>
            </a:extLst>
          </p:cNvPr>
          <p:cNvSpPr txBox="1"/>
          <p:nvPr userDrawn="1"/>
        </p:nvSpPr>
        <p:spPr>
          <a:xfrm>
            <a:off x="9630116" y="6346108"/>
            <a:ext cx="1662546" cy="404658"/>
          </a:xfrm>
          <a:prstGeom prst="rect">
            <a:avLst/>
          </a:prstGeom>
          <a:noFill/>
        </p:spPr>
        <p:txBody>
          <a:bodyPr wrap="square" lIns="0" tIns="36000" rIns="0" bIns="0" rtlCol="0">
            <a:spAutoFit/>
          </a:bodyPr>
          <a:lstStyle/>
          <a:p>
            <a:pPr algn="r" rtl="0">
              <a:lnSpc>
                <a:spcPts val="1400"/>
              </a:lnSpc>
            </a:pPr>
            <a:r>
              <a:rPr lang="ru-RU" sz="1600" b="1" spc="-100" noProof="0">
                <a:solidFill>
                  <a:schemeClr val="tx1"/>
                </a:solidFill>
                <a:latin typeface="Corbel" panose="020B0503020204020204" pitchFamily="34" charset="0"/>
              </a:rPr>
              <a:t>БАНК</a:t>
            </a:r>
            <a:r>
              <a:rPr lang="ru-RU" sz="1600" b="1" spc="-100" noProof="0">
                <a:solidFill>
                  <a:schemeClr val="tx1">
                    <a:lumMod val="50000"/>
                    <a:lumOff val="50000"/>
                  </a:schemeClr>
                </a:solidFill>
                <a:latin typeface="Corbel" panose="020B0503020204020204" pitchFamily="34" charset="0"/>
              </a:rPr>
              <a:t> WOODGROVE</a:t>
            </a:r>
          </a:p>
        </p:txBody>
      </p:sp>
      <p:sp>
        <p:nvSpPr>
          <p:cNvPr id="8" name="Прямоугольник 7">
            <a:extLst>
              <a:ext uri="{FF2B5EF4-FFF2-40B4-BE49-F238E27FC236}">
                <a16:creationId xmlns:a16="http://schemas.microsoft.com/office/drawing/2014/main" id="{6B322F68-670D-45A0-A54F-7E70BCEAED3F}"/>
              </a:ext>
            </a:extLst>
          </p:cNvPr>
          <p:cNvSpPr/>
          <p:nvPr userDrawn="1"/>
        </p:nvSpPr>
        <p:spPr>
          <a:xfrm>
            <a:off x="0" y="6794309"/>
            <a:ext cx="9980476" cy="6369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10" name="Прямоугольник 9">
            <a:extLst>
              <a:ext uri="{FF2B5EF4-FFF2-40B4-BE49-F238E27FC236}">
                <a16:creationId xmlns:a16="http://schemas.microsoft.com/office/drawing/2014/main" id="{E69B5F15-353A-4344-8D61-F4E25AA9FB6C}"/>
              </a:ext>
            </a:extLst>
          </p:cNvPr>
          <p:cNvSpPr/>
          <p:nvPr userDrawn="1"/>
        </p:nvSpPr>
        <p:spPr>
          <a:xfrm>
            <a:off x="0" y="0"/>
            <a:ext cx="9980476" cy="6369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11" name="Прямоугольник 10">
            <a:extLst>
              <a:ext uri="{FF2B5EF4-FFF2-40B4-BE49-F238E27FC236}">
                <a16:creationId xmlns:a16="http://schemas.microsoft.com/office/drawing/2014/main" id="{2FA0C0AA-FCE8-4A7F-928A-54C96BBA9053}"/>
              </a:ext>
            </a:extLst>
          </p:cNvPr>
          <p:cNvSpPr/>
          <p:nvPr userDrawn="1"/>
        </p:nvSpPr>
        <p:spPr>
          <a:xfrm rot="5400000">
            <a:off x="-3378441" y="3410285"/>
            <a:ext cx="6826157" cy="692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Tree>
    <p:extLst>
      <p:ext uri="{BB962C8B-B14F-4D97-AF65-F5344CB8AC3E}">
        <p14:creationId xmlns:p14="http://schemas.microsoft.com/office/powerpoint/2010/main" val="946163275"/>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63" r:id="rId3"/>
    <p:sldLayoutId id="2147483658" r:id="rId4"/>
    <p:sldLayoutId id="2147483665" r:id="rId5"/>
    <p:sldLayoutId id="2147483659" r:id="rId6"/>
    <p:sldLayoutId id="2147483660" r:id="rId7"/>
    <p:sldLayoutId id="2147483664" r:id="rId8"/>
    <p:sldLayoutId id="2147483650" r:id="rId9"/>
    <p:sldLayoutId id="2147483656" r:id="rId10"/>
    <p:sldLayoutId id="2147483657" r:id="rId11"/>
    <p:sldLayoutId id="2147483654" r:id="rId12"/>
    <p:sldLayoutId id="2147483666" r:id="rId13"/>
    <p:sldLayoutId id="2147483667" r:id="rId14"/>
    <p:sldLayoutId id="2147483668" r:id="rId15"/>
    <p:sldLayoutId id="2147483669" r:id="rId16"/>
    <p:sldLayoutId id="2147483670" r:id="rId17"/>
    <p:sldLayoutId id="2147483671" r:id="rId18"/>
    <p:sldLayoutId id="2147483672" r:id="rId19"/>
    <p:sldLayoutId id="2147483655" r:id="rId20"/>
  </p:sldLayoutIdLst>
  <p:hf hdr="0" ftr="0" dt="0"/>
  <p:txStyles>
    <p:titleStyle>
      <a:lvl1pPr algn="l" defTabSz="914400" rtl="0" eaLnBrk="1" latinLnBrk="0" hangingPunct="1">
        <a:lnSpc>
          <a:spcPct val="90000"/>
        </a:lnSpc>
        <a:spcBef>
          <a:spcPct val="0"/>
        </a:spcBef>
        <a:buNone/>
        <a:defRPr sz="3200" b="1" kern="1200" cap="all" spc="-150" baseline="0">
          <a:solidFill>
            <a:schemeClr val="tx1"/>
          </a:solidFill>
          <a:latin typeface="+mj-lt"/>
          <a:ea typeface="+mj-ea"/>
          <a:cs typeface="+mj-cs"/>
        </a:defRPr>
      </a:lvl1pPr>
    </p:titleStyle>
    <p:bodyStyle>
      <a:lvl1pPr marL="266700" indent="-2667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mn-lt"/>
          <a:ea typeface="+mn-ea"/>
          <a:cs typeface="+mn-cs"/>
        </a:defRPr>
      </a:lvl1pPr>
      <a:lvl2pPr marL="542925" indent="-276225"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809625" indent="-2667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3pPr>
      <a:lvl4pPr marL="1076325" indent="-2667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1343025" indent="-2667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ektu.kz/departments/sc_ite.aspx"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13.png"/><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одзаголовок 3">
            <a:extLst>
              <a:ext uri="{FF2B5EF4-FFF2-40B4-BE49-F238E27FC236}">
                <a16:creationId xmlns:a16="http://schemas.microsoft.com/office/drawing/2014/main" id="{4772945D-CA91-4CFE-8EB7-941C7618C994}"/>
              </a:ext>
            </a:extLst>
          </p:cNvPr>
          <p:cNvSpPr>
            <a:spLocks noGrp="1"/>
          </p:cNvSpPr>
          <p:nvPr>
            <p:ph type="subTitle" idx="1"/>
          </p:nvPr>
        </p:nvSpPr>
        <p:spPr>
          <a:xfrm>
            <a:off x="9009528" y="6538437"/>
            <a:ext cx="3182471" cy="306115"/>
          </a:xfrm>
        </p:spPr>
        <p:txBody>
          <a:bodyPr rtlCol="0"/>
          <a:lstStyle/>
          <a:p>
            <a:pPr algn="ctr"/>
            <a:r>
              <a:rPr lang="ru-RU" b="1" dirty="0" err="1">
                <a:latin typeface="Calibri" panose="020F0502020204030204" pitchFamily="34" charset="0"/>
                <a:cs typeface="Calibri" panose="020F0502020204030204" pitchFamily="34" charset="0"/>
              </a:rPr>
              <a:t>Өскемен</a:t>
            </a:r>
            <a:r>
              <a:rPr lang="ru-RU" b="1" dirty="0">
                <a:latin typeface="Calibri" panose="020F0502020204030204" pitchFamily="34" charset="0"/>
                <a:cs typeface="Calibri" panose="020F0502020204030204" pitchFamily="34" charset="0"/>
              </a:rPr>
              <a:t>, 2024 г.</a:t>
            </a:r>
          </a:p>
        </p:txBody>
      </p:sp>
      <p:sp>
        <p:nvSpPr>
          <p:cNvPr id="10" name="TextBox 9"/>
          <p:cNvSpPr txBox="1"/>
          <p:nvPr/>
        </p:nvSpPr>
        <p:spPr>
          <a:xfrm>
            <a:off x="-354077" y="176045"/>
            <a:ext cx="10548496" cy="707886"/>
          </a:xfrm>
          <a:prstGeom prst="rect">
            <a:avLst/>
          </a:prstGeom>
          <a:noFill/>
        </p:spPr>
        <p:txBody>
          <a:bodyPr wrap="square" rtlCol="0">
            <a:spAutoFit/>
          </a:bodyPr>
          <a:lstStyle/>
          <a:p>
            <a:pPr lvl="0" algn="ctr"/>
            <a:r>
              <a:rPr lang="ru-RU" dirty="0">
                <a:latin typeface="Calibri" panose="020F0502020204030204" pitchFamily="34" charset="0"/>
                <a:cs typeface="Calibri" panose="020F0502020204030204" pitchFamily="34" charset="0"/>
              </a:rPr>
              <a:t> </a:t>
            </a:r>
            <a:r>
              <a:rPr lang="ru-RU" sz="2000" u="sng" dirty="0">
                <a:latin typeface="Calibri" panose="020F0502020204030204" pitchFamily="34" charset="0"/>
                <a:cs typeface="Calibri" panose="020F0502020204030204" pitchFamily="34" charset="0"/>
              </a:rPr>
              <a:t>КЕАҚ «Д. </a:t>
            </a:r>
            <a:r>
              <a:rPr lang="ru-RU" sz="2000" u="sng" dirty="0" err="1">
                <a:latin typeface="Calibri" panose="020F0502020204030204" pitchFamily="34" charset="0"/>
                <a:cs typeface="Calibri" panose="020F0502020204030204" pitchFamily="34" charset="0"/>
              </a:rPr>
              <a:t>Серікбаев</a:t>
            </a:r>
            <a:r>
              <a:rPr lang="ru-RU" sz="2000" u="sng" dirty="0">
                <a:latin typeface="Calibri" panose="020F0502020204030204" pitchFamily="34" charset="0"/>
                <a:cs typeface="Calibri" panose="020F0502020204030204" pitchFamily="34" charset="0"/>
              </a:rPr>
              <a:t> </a:t>
            </a:r>
            <a:r>
              <a:rPr lang="ru-RU" sz="2000" u="sng" dirty="0" err="1">
                <a:latin typeface="Calibri" panose="020F0502020204030204" pitchFamily="34" charset="0"/>
                <a:cs typeface="Calibri" panose="020F0502020204030204" pitchFamily="34" charset="0"/>
              </a:rPr>
              <a:t>атындағы</a:t>
            </a:r>
            <a:r>
              <a:rPr lang="ru-RU" sz="2000" u="sng" dirty="0">
                <a:latin typeface="Calibri" panose="020F0502020204030204" pitchFamily="34" charset="0"/>
                <a:cs typeface="Calibri" panose="020F0502020204030204" pitchFamily="34" charset="0"/>
              </a:rPr>
              <a:t> </a:t>
            </a:r>
            <a:r>
              <a:rPr lang="ru-RU" sz="2000" u="sng" dirty="0" err="1">
                <a:latin typeface="Calibri" panose="020F0502020204030204" pitchFamily="34" charset="0"/>
                <a:cs typeface="Calibri" panose="020F0502020204030204" pitchFamily="34" charset="0"/>
              </a:rPr>
              <a:t>Шығыс</a:t>
            </a:r>
            <a:r>
              <a:rPr lang="ru-RU" sz="2000" u="sng" dirty="0">
                <a:latin typeface="Calibri" panose="020F0502020204030204" pitchFamily="34" charset="0"/>
                <a:cs typeface="Calibri" panose="020F0502020204030204" pitchFamily="34" charset="0"/>
              </a:rPr>
              <a:t> </a:t>
            </a:r>
            <a:r>
              <a:rPr lang="ru-RU" sz="2000" u="sng" dirty="0" err="1">
                <a:latin typeface="Calibri" panose="020F0502020204030204" pitchFamily="34" charset="0"/>
                <a:cs typeface="Calibri" panose="020F0502020204030204" pitchFamily="34" charset="0"/>
              </a:rPr>
              <a:t>Қазақстан</a:t>
            </a:r>
            <a:r>
              <a:rPr lang="ru-RU" sz="2000" u="sng" dirty="0">
                <a:latin typeface="Calibri" panose="020F0502020204030204" pitchFamily="34" charset="0"/>
                <a:cs typeface="Calibri" panose="020F0502020204030204" pitchFamily="34" charset="0"/>
              </a:rPr>
              <a:t> </a:t>
            </a:r>
            <a:r>
              <a:rPr lang="ru-RU" sz="2000" u="sng" dirty="0" err="1">
                <a:latin typeface="Calibri" panose="020F0502020204030204" pitchFamily="34" charset="0"/>
                <a:cs typeface="Calibri" panose="020F0502020204030204" pitchFamily="34" charset="0"/>
              </a:rPr>
              <a:t>техникалық</a:t>
            </a:r>
            <a:r>
              <a:rPr lang="ru-RU" sz="2000" u="sng" dirty="0">
                <a:latin typeface="Calibri" panose="020F0502020204030204" pitchFamily="34" charset="0"/>
                <a:cs typeface="Calibri" panose="020F0502020204030204" pitchFamily="34" charset="0"/>
              </a:rPr>
              <a:t> </a:t>
            </a:r>
            <a:r>
              <a:rPr lang="ru-RU" sz="2000" u="sng" dirty="0" err="1">
                <a:latin typeface="Calibri" panose="020F0502020204030204" pitchFamily="34" charset="0"/>
                <a:cs typeface="Calibri" panose="020F0502020204030204" pitchFamily="34" charset="0"/>
              </a:rPr>
              <a:t>университеті</a:t>
            </a:r>
            <a:r>
              <a:rPr lang="ru-RU" sz="2000" u="sng" dirty="0">
                <a:latin typeface="Calibri" panose="020F0502020204030204" pitchFamily="34" charset="0"/>
                <a:cs typeface="Calibri" panose="020F0502020204030204" pitchFamily="34" charset="0"/>
              </a:rPr>
              <a:t>»</a:t>
            </a:r>
          </a:p>
          <a:p>
            <a:pPr algn="ctr"/>
            <a:r>
              <a:rPr lang="ru-RU" sz="2000" i="1" dirty="0">
                <a:latin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Цифрлық</a:t>
            </a:r>
            <a:r>
              <a:rPr lang="ru-RU" sz="2000" i="1" u="sng" dirty="0">
                <a:latin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 технологиялар және </a:t>
            </a:r>
            <a:r>
              <a:rPr lang="ru-RU" sz="2000" dirty="0">
                <a:latin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жасанды интеллект </a:t>
            </a:r>
            <a:r>
              <a:rPr lang="ru-RU" sz="2000" u="sng" dirty="0">
                <a:latin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мектебі</a:t>
            </a:r>
            <a:endParaRPr lang="ru-RU" sz="2000" i="1" u="sng" dirty="0">
              <a:latin typeface="Calibri" panose="020F0502020204030204" pitchFamily="34" charset="0"/>
              <a:cs typeface="Calibri" panose="020F0502020204030204" pitchFamily="34" charset="0"/>
            </a:endParaRPr>
          </a:p>
        </p:txBody>
      </p:sp>
      <p:sp>
        <p:nvSpPr>
          <p:cNvPr id="12" name="TextBox 11"/>
          <p:cNvSpPr txBox="1"/>
          <p:nvPr/>
        </p:nvSpPr>
        <p:spPr>
          <a:xfrm>
            <a:off x="6866600" y="5214998"/>
            <a:ext cx="4990603" cy="1323439"/>
          </a:xfrm>
          <a:prstGeom prst="rect">
            <a:avLst/>
          </a:prstGeom>
          <a:noFill/>
        </p:spPr>
        <p:txBody>
          <a:bodyPr wrap="square" rtlCol="0">
            <a:spAutoFit/>
          </a:bodyPr>
          <a:lstStyle/>
          <a:p>
            <a:r>
              <a:rPr lang="ru-RU" sz="2000" dirty="0" err="1">
                <a:latin typeface="Calibri" panose="020F0502020204030204" pitchFamily="34" charset="0"/>
                <a:cs typeface="Calibri" panose="020F0502020204030204" pitchFamily="34" charset="0"/>
              </a:rPr>
              <a:t>Цифрлық</a:t>
            </a:r>
            <a:r>
              <a:rPr lang="ru-RU" sz="2000" dirty="0">
                <a:latin typeface="Calibri" panose="020F0502020204030204" pitchFamily="34" charset="0"/>
                <a:cs typeface="Calibri" panose="020F0502020204030204" pitchFamily="34" charset="0"/>
              </a:rPr>
              <a:t> </a:t>
            </a:r>
            <a:r>
              <a:rPr lang="ru-RU" sz="2000" dirty="0" err="1">
                <a:latin typeface="Calibri" panose="020F0502020204030204" pitchFamily="34" charset="0"/>
                <a:cs typeface="Calibri" panose="020F0502020204030204" pitchFamily="34" charset="0"/>
              </a:rPr>
              <a:t>технологиялар</a:t>
            </a:r>
            <a:r>
              <a:rPr lang="ru-RU" sz="2000" dirty="0">
                <a:latin typeface="Calibri" panose="020F0502020204030204" pitchFamily="34" charset="0"/>
                <a:cs typeface="Calibri" panose="020F0502020204030204" pitchFamily="34" charset="0"/>
              </a:rPr>
              <a:t> </a:t>
            </a:r>
            <a:r>
              <a:rPr lang="ru-RU" sz="2000" dirty="0" err="1">
                <a:latin typeface="Calibri" panose="020F0502020204030204" pitchFamily="34" charset="0"/>
                <a:cs typeface="Calibri" panose="020F0502020204030204" pitchFamily="34" charset="0"/>
              </a:rPr>
              <a:t>және</a:t>
            </a:r>
            <a:r>
              <a:rPr lang="ru-RU" sz="2000" dirty="0">
                <a:latin typeface="Calibri" panose="020F0502020204030204" pitchFamily="34" charset="0"/>
                <a:cs typeface="Calibri" panose="020F0502020204030204" pitchFamily="34" charset="0"/>
              </a:rPr>
              <a:t> </a:t>
            </a:r>
            <a:r>
              <a:rPr lang="ru-RU" sz="2000" dirty="0" err="1">
                <a:latin typeface="Calibri" panose="020F0502020204030204" pitchFamily="34" charset="0"/>
                <a:cs typeface="Calibri" panose="020F0502020204030204" pitchFamily="34" charset="0"/>
              </a:rPr>
              <a:t>жасанды</a:t>
            </a:r>
            <a:r>
              <a:rPr lang="ru-RU" sz="2000" dirty="0">
                <a:latin typeface="Calibri" panose="020F0502020204030204" pitchFamily="34" charset="0"/>
                <a:cs typeface="Calibri" panose="020F0502020204030204" pitchFamily="34" charset="0"/>
              </a:rPr>
              <a:t> интеллект </a:t>
            </a:r>
            <a:r>
              <a:rPr lang="ru-RU" sz="2000" dirty="0" err="1">
                <a:latin typeface="Calibri" panose="020F0502020204030204" pitchFamily="34" charset="0"/>
                <a:cs typeface="Calibri" panose="020F0502020204030204" pitchFamily="34" charset="0"/>
              </a:rPr>
              <a:t>мектебінің</a:t>
            </a:r>
            <a:r>
              <a:rPr lang="ru-RU" sz="2000" dirty="0">
                <a:latin typeface="Calibri" panose="020F0502020204030204" pitchFamily="34" charset="0"/>
                <a:cs typeface="Calibri" panose="020F0502020204030204" pitchFamily="34" charset="0"/>
              </a:rPr>
              <a:t> </a:t>
            </a:r>
            <a:r>
              <a:rPr lang="ru-RU" sz="2000" dirty="0" err="1">
                <a:latin typeface="Calibri" panose="020F0502020204030204" pitchFamily="34" charset="0"/>
                <a:cs typeface="Calibri" panose="020F0502020204030204" pitchFamily="34" charset="0"/>
              </a:rPr>
              <a:t>қауымдастырылған</a:t>
            </a:r>
            <a:r>
              <a:rPr lang="ru-RU" sz="2000" dirty="0">
                <a:latin typeface="Calibri" panose="020F0502020204030204" pitchFamily="34" charset="0"/>
                <a:cs typeface="Calibri" panose="020F0502020204030204" pitchFamily="34" charset="0"/>
              </a:rPr>
              <a:t> профессоры  АЛИБЕККЫЗЫ К. </a:t>
            </a:r>
          </a:p>
          <a:p>
            <a:endParaRPr lang="ru-RU" sz="2000" dirty="0">
              <a:latin typeface="Calibri" panose="020F0502020204030204" pitchFamily="34" charset="0"/>
              <a:cs typeface="Calibri" panose="020F0502020204030204" pitchFamily="34" charset="0"/>
            </a:endParaRPr>
          </a:p>
        </p:txBody>
      </p:sp>
      <p:sp>
        <p:nvSpPr>
          <p:cNvPr id="14" name="Заголовок 1"/>
          <p:cNvSpPr txBox="1">
            <a:spLocks/>
          </p:cNvSpPr>
          <p:nvPr/>
        </p:nvSpPr>
        <p:spPr>
          <a:xfrm>
            <a:off x="779287" y="1660926"/>
            <a:ext cx="11077916" cy="2666187"/>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ru-RU" sz="4400" b="1" dirty="0">
                <a:latin typeface="Calibri" panose="020F0502020204030204" pitchFamily="34" charset="0"/>
                <a:cs typeface="Calibri" panose="020F0502020204030204" pitchFamily="34" charset="0"/>
              </a:rPr>
              <a:t>«</a:t>
            </a:r>
            <a:r>
              <a:rPr lang="ru-RU" sz="4400" b="1" dirty="0">
                <a:solidFill>
                  <a:srgbClr val="000000"/>
                </a:solidFill>
                <a:latin typeface="Calibri" panose="020F0502020204030204" pitchFamily="34" charset="0"/>
                <a:cs typeface="Calibri" panose="020F0502020204030204" pitchFamily="34" charset="0"/>
              </a:rPr>
              <a:t>ӨНДІРІС</a:t>
            </a:r>
            <a:r>
              <a:rPr lang="ru-RU" sz="4400" b="1" i="0" baseline="30000" dirty="0">
                <a:solidFill>
                  <a:srgbClr val="000000"/>
                </a:solidFill>
                <a:effectLst/>
                <a:latin typeface="Calibri" panose="020F0502020204030204" pitchFamily="34" charset="0"/>
                <a:cs typeface="Calibri" panose="020F0502020204030204" pitchFamily="34" charset="0"/>
              </a:rPr>
              <a:t> </a:t>
            </a:r>
            <a:r>
              <a:rPr lang="ru-RU" sz="4400" b="1" i="0" dirty="0">
                <a:solidFill>
                  <a:srgbClr val="000000"/>
                </a:solidFill>
                <a:effectLst/>
                <a:latin typeface="Calibri" panose="020F0502020204030204" pitchFamily="34" charset="0"/>
                <a:cs typeface="Calibri" panose="020F0502020204030204" pitchFamily="34" charset="0"/>
              </a:rPr>
              <a:t>ҮДЕРІСІН АВТОМАТТАНДЫРУ</a:t>
            </a:r>
            <a:r>
              <a:rPr lang="ru-RU" sz="4400" b="1" dirty="0">
                <a:latin typeface="Calibri" panose="020F0502020204030204" pitchFamily="34" charset="0"/>
                <a:cs typeface="Calibri" panose="020F0502020204030204" pitchFamily="34" charset="0"/>
              </a:rPr>
              <a:t>» пәні </a:t>
            </a:r>
            <a:r>
              <a:rPr lang="ru-RU" sz="4400" b="1" dirty="0" err="1">
                <a:latin typeface="Calibri" panose="020F0502020204030204" pitchFamily="34" charset="0"/>
                <a:cs typeface="Calibri" panose="020F0502020204030204" pitchFamily="34" charset="0"/>
              </a:rPr>
              <a:t>бойынша</a:t>
            </a:r>
            <a:endParaRPr lang="ru-RU" sz="4400" b="1" dirty="0">
              <a:latin typeface="Calibri" panose="020F0502020204030204" pitchFamily="34" charset="0"/>
              <a:cs typeface="Calibri" panose="020F0502020204030204" pitchFamily="34" charset="0"/>
            </a:endParaRPr>
          </a:p>
          <a:p>
            <a:r>
              <a:rPr lang="ru-RU" sz="4400" b="1" dirty="0">
                <a:latin typeface="Calibri" panose="020F0502020204030204" pitchFamily="34" charset="0"/>
                <a:cs typeface="Calibri" panose="020F0502020204030204" pitchFamily="34" charset="0"/>
              </a:rPr>
              <a:t> лекциялар курсы</a:t>
            </a:r>
          </a:p>
          <a:p>
            <a:r>
              <a:rPr lang="ru-RU" sz="4400" b="1" dirty="0">
                <a:latin typeface="Calibri" panose="020F0502020204030204" pitchFamily="34" charset="0"/>
                <a:cs typeface="Calibri" panose="020F0502020204030204" pitchFamily="34" charset="0"/>
              </a:rPr>
              <a:t>6 -</a:t>
            </a:r>
            <a:r>
              <a:rPr lang="en-US" sz="4400" b="1" dirty="0">
                <a:latin typeface="Calibri" panose="020F0502020204030204" pitchFamily="34" charset="0"/>
                <a:cs typeface="Calibri" panose="020F0502020204030204" pitchFamily="34" charset="0"/>
              </a:rPr>
              <a:t> </a:t>
            </a:r>
            <a:r>
              <a:rPr lang="ru-RU" sz="4400" b="1" dirty="0">
                <a:latin typeface="Calibri" panose="020F0502020204030204" pitchFamily="34" charset="0"/>
                <a:cs typeface="Calibri" panose="020F0502020204030204" pitchFamily="34" charset="0"/>
              </a:rPr>
              <a:t>ЛЕКЦИЯ</a:t>
            </a:r>
          </a:p>
        </p:txBody>
      </p:sp>
      <p:pic>
        <p:nvPicPr>
          <p:cNvPr id="3074" name="Picture 2" descr="teamwork - ConnectCarolina User Informatio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5121" y="2638912"/>
            <a:ext cx="286385" cy="286385"/>
          </a:xfrm>
          <a:prstGeom prst="rect">
            <a:avLst/>
          </a:prstGeom>
          <a:noFill/>
          <a:ln>
            <a:solidFill>
              <a:schemeClr val="tx2"/>
            </a:solidFill>
          </a:ln>
          <a:extLst>
            <a:ext uri="{909E8E84-426E-40DD-AFC4-6F175D3DCCD1}">
              <a14:hiddenFill xmlns:a14="http://schemas.microsoft.com/office/drawing/2010/main">
                <a:solidFill>
                  <a:srgbClr val="FFFFFF"/>
                </a:solidFill>
              </a14:hiddenFill>
            </a:ext>
          </a:extLst>
        </p:spPr>
      </p:pic>
      <p:pic>
        <p:nvPicPr>
          <p:cNvPr id="3080" name="Picture 8" descr="Выпускной вечер Выпускник университета Компьютерные иконы Ученая степень  Женщина, женщина, люди, логотип, церемония вручения дипломов png | PNGWi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98603" y="5325889"/>
            <a:ext cx="266401" cy="266401"/>
          </a:xfrm>
          <a:prstGeom prst="rect">
            <a:avLst/>
          </a:prstGeom>
          <a:noFill/>
          <a:extLst>
            <a:ext uri="{909E8E84-426E-40DD-AFC4-6F175D3DCCD1}">
              <a14:hiddenFill xmlns:a14="http://schemas.microsoft.com/office/drawing/2010/main">
                <a:solidFill>
                  <a:srgbClr val="FFFFFF"/>
                </a:solidFill>
              </a14:hiddenFill>
            </a:ext>
          </a:extLst>
        </p:spPr>
      </p:pic>
      <p:pic>
        <p:nvPicPr>
          <p:cNvPr id="6" name="Рисунок 5">
            <a:extLst>
              <a:ext uri="{FF2B5EF4-FFF2-40B4-BE49-F238E27FC236}">
                <a16:creationId xmlns:a16="http://schemas.microsoft.com/office/drawing/2014/main" id="{2FC0E441-9B68-865B-8522-266AB3950228}"/>
              </a:ext>
            </a:extLst>
          </p:cNvPr>
          <p:cNvPicPr>
            <a:picLocks noChangeAspect="1"/>
          </p:cNvPicPr>
          <p:nvPr/>
        </p:nvPicPr>
        <p:blipFill>
          <a:blip r:embed="rId6"/>
          <a:stretch>
            <a:fillRect/>
          </a:stretch>
        </p:blipFill>
        <p:spPr>
          <a:xfrm>
            <a:off x="9817099" y="29143"/>
            <a:ext cx="2374900" cy="1193800"/>
          </a:xfrm>
          <a:prstGeom prst="rect">
            <a:avLst/>
          </a:prstGeom>
        </p:spPr>
      </p:pic>
    </p:spTree>
    <p:extLst>
      <p:ext uri="{BB962C8B-B14F-4D97-AF65-F5344CB8AC3E}">
        <p14:creationId xmlns:p14="http://schemas.microsoft.com/office/powerpoint/2010/main" val="38999616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05404" y="166329"/>
            <a:ext cx="11566258" cy="6546853"/>
          </a:xfrm>
          <a:prstGeom prst="rect">
            <a:avLst/>
          </a:prstGeom>
          <a:gradFill flip="none" rotWithShape="1">
            <a:gsLst>
              <a:gs pos="70000">
                <a:schemeClr val="bg1"/>
              </a:gs>
              <a:gs pos="92000">
                <a:schemeClr val="accent1">
                  <a:lumMod val="45000"/>
                  <a:lumOff val="55000"/>
                </a:schemeClr>
              </a:gs>
              <a:gs pos="100000">
                <a:schemeClr val="accent1">
                  <a:lumMod val="30000"/>
                  <a:lumOff val="70000"/>
                </a:schemeClr>
              </a:gs>
            </a:gsLst>
            <a:lin ang="2700000" scaled="1"/>
            <a:tileRect/>
          </a:grad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sz="1600" b="1" dirty="0">
                <a:solidFill>
                  <a:schemeClr val="tx1"/>
                </a:solidFill>
                <a:latin typeface="Calibri" panose="020F0502020204030204" pitchFamily="34" charset="0"/>
                <a:cs typeface="Calibri" panose="020F0502020204030204" pitchFamily="34" charset="0"/>
              </a:rPr>
              <a:t>	</a:t>
            </a:r>
            <a:r>
              <a:rPr lang="ru-RU" sz="1600" b="1" dirty="0" err="1">
                <a:solidFill>
                  <a:schemeClr val="tx1"/>
                </a:solidFill>
                <a:latin typeface="Calibri" panose="020F0502020204030204" pitchFamily="34" charset="0"/>
                <a:cs typeface="Calibri" panose="020F0502020204030204" pitchFamily="34" charset="0"/>
              </a:rPr>
              <a:t>Дәріс</a:t>
            </a:r>
            <a:r>
              <a:rPr lang="ru-RU" sz="1600" b="1" dirty="0">
                <a:solidFill>
                  <a:schemeClr val="tx1"/>
                </a:solidFill>
                <a:latin typeface="Calibri" panose="020F0502020204030204" pitchFamily="34" charset="0"/>
                <a:cs typeface="Calibri" panose="020F0502020204030204" pitchFamily="34" charset="0"/>
              </a:rPr>
              <a:t> </a:t>
            </a:r>
            <a:r>
              <a:rPr lang="ru-RU" sz="1600" b="1" dirty="0" err="1">
                <a:solidFill>
                  <a:schemeClr val="tx1"/>
                </a:solidFill>
                <a:latin typeface="Calibri" panose="020F0502020204030204" pitchFamily="34" charset="0"/>
                <a:cs typeface="Calibri" panose="020F0502020204030204" pitchFamily="34" charset="0"/>
              </a:rPr>
              <a:t>мақсаты</a:t>
            </a:r>
            <a:r>
              <a:rPr lang="ru-RU" sz="1600" b="1"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қорғалған</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топырақтың</a:t>
            </a:r>
            <a:r>
              <a:rPr lang="ru-RU" sz="1600" dirty="0">
                <a:solidFill>
                  <a:schemeClr val="tx1"/>
                </a:solidFill>
                <a:latin typeface="Calibri" panose="020F0502020204030204" pitchFamily="34" charset="0"/>
                <a:cs typeface="Calibri" panose="020F0502020204030204" pitchFamily="34" charset="0"/>
              </a:rPr>
              <a:t> АБЖ</a:t>
            </a:r>
            <a:r>
              <a:rPr lang="en"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параметрлерін</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автоматтандыруды</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зерттеу</a:t>
            </a:r>
            <a:r>
              <a:rPr lang="ru-RU" sz="1600" dirty="0">
                <a:solidFill>
                  <a:schemeClr val="tx1"/>
                </a:solidFill>
                <a:latin typeface="Calibri" panose="020F0502020204030204" pitchFamily="34" charset="0"/>
                <a:cs typeface="Calibri" panose="020F0502020204030204" pitchFamily="34" charset="0"/>
              </a:rPr>
              <a:t>.</a:t>
            </a:r>
          </a:p>
          <a:p>
            <a:pPr algn="just"/>
            <a:r>
              <a:rPr lang="ru-RU" sz="1600" dirty="0">
                <a:solidFill>
                  <a:schemeClr val="tx1"/>
                </a:solidFill>
                <a:latin typeface="Calibri" panose="020F0502020204030204" pitchFamily="34" charset="0"/>
                <a:cs typeface="Calibri" panose="020F0502020204030204" pitchFamily="34" charset="0"/>
              </a:rPr>
              <a:t>	</a:t>
            </a:r>
            <a:r>
              <a:rPr lang="ru-RU" sz="1600" b="1" dirty="0" err="1">
                <a:solidFill>
                  <a:schemeClr val="tx1"/>
                </a:solidFill>
                <a:latin typeface="Calibri" panose="020F0502020204030204" pitchFamily="34" charset="0"/>
                <a:cs typeface="Calibri" panose="020F0502020204030204" pitchFamily="34" charset="0"/>
              </a:rPr>
              <a:t>Дәріс</a:t>
            </a:r>
            <a:r>
              <a:rPr lang="ru-RU" sz="1600" b="1" dirty="0">
                <a:solidFill>
                  <a:schemeClr val="tx1"/>
                </a:solidFill>
                <a:latin typeface="Calibri" panose="020F0502020204030204" pitchFamily="34" charset="0"/>
                <a:cs typeface="Calibri" panose="020F0502020204030204" pitchFamily="34" charset="0"/>
              </a:rPr>
              <a:t> </a:t>
            </a:r>
            <a:r>
              <a:rPr lang="ru-RU" sz="1600" b="1" dirty="0" err="1">
                <a:solidFill>
                  <a:schemeClr val="tx1"/>
                </a:solidFill>
                <a:latin typeface="Calibri" panose="020F0502020204030204" pitchFamily="34" charset="0"/>
                <a:cs typeface="Calibri" panose="020F0502020204030204" pitchFamily="34" charset="0"/>
              </a:rPr>
              <a:t>мазмұны</a:t>
            </a:r>
            <a:r>
              <a:rPr lang="ru-RU" sz="1600" b="1"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қорғалған</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топырақ</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құрылғыларындағы</a:t>
            </a:r>
            <a:r>
              <a:rPr lang="ru-RU" sz="1600" dirty="0">
                <a:solidFill>
                  <a:schemeClr val="tx1"/>
                </a:solidFill>
                <a:latin typeface="Calibri" panose="020F0502020204030204" pitchFamily="34" charset="0"/>
                <a:cs typeface="Calibri" panose="020F0502020204030204" pitchFamily="34" charset="0"/>
              </a:rPr>
              <a:t> АБЖ</a:t>
            </a:r>
            <a:r>
              <a:rPr lang="en" sz="1600" dirty="0">
                <a:solidFill>
                  <a:schemeClr val="tx1"/>
                </a:solidFill>
                <a:latin typeface="Calibri" panose="020F0502020204030204" pitchFamily="34" charset="0"/>
                <a:cs typeface="Calibri" panose="020F0502020204030204" pitchFamily="34" charset="0"/>
              </a:rPr>
              <a:t> </a:t>
            </a:r>
            <a:r>
              <a:rPr lang="ru-RU" sz="1600" dirty="0">
                <a:solidFill>
                  <a:schemeClr val="tx1"/>
                </a:solidFill>
                <a:latin typeface="Calibri" panose="020F0502020204030204" pitchFamily="34" charset="0"/>
                <a:cs typeface="Calibri" panose="020F0502020204030204" pitchFamily="34" charset="0"/>
              </a:rPr>
              <a:t>технологиялық </a:t>
            </a:r>
            <a:r>
              <a:rPr lang="ru-RU" sz="1600" dirty="0" err="1">
                <a:solidFill>
                  <a:schemeClr val="tx1"/>
                </a:solidFill>
                <a:latin typeface="Calibri" panose="020F0502020204030204" pitchFamily="34" charset="0"/>
                <a:cs typeface="Calibri" panose="020F0502020204030204" pitchFamily="34" charset="0"/>
              </a:rPr>
              <a:t>талаптары</a:t>
            </a:r>
            <a:r>
              <a:rPr lang="ru-RU" sz="1600" dirty="0">
                <a:solidFill>
                  <a:schemeClr val="tx1"/>
                </a:solidFill>
                <a:latin typeface="Calibri" panose="020F0502020204030204" pitchFamily="34" charset="0"/>
                <a:cs typeface="Calibri" panose="020F0502020204030204" pitchFamily="34" charset="0"/>
              </a:rPr>
              <a:t> мен </a:t>
            </a:r>
            <a:r>
              <a:rPr lang="ru-RU" sz="1600" dirty="0" err="1">
                <a:solidFill>
                  <a:schemeClr val="tx1"/>
                </a:solidFill>
                <a:latin typeface="Calibri" panose="020F0502020204030204" pitchFamily="34" charset="0"/>
                <a:cs typeface="Calibri" panose="020F0502020204030204" pitchFamily="34" charset="0"/>
              </a:rPr>
              <a:t>параметрлері</a:t>
            </a:r>
            <a:r>
              <a:rPr lang="ru-RU" sz="1600" dirty="0">
                <a:solidFill>
                  <a:schemeClr val="tx1"/>
                </a:solidFill>
                <a:latin typeface="Calibri" panose="020F0502020204030204" pitchFamily="34" charset="0"/>
                <a:cs typeface="Calibri" panose="020F0502020204030204" pitchFamily="34" charset="0"/>
              </a:rPr>
              <a:t>.</a:t>
            </a:r>
          </a:p>
          <a:p>
            <a:pPr algn="just"/>
            <a:endParaRPr lang="ru-RU" sz="1600" dirty="0">
              <a:solidFill>
                <a:schemeClr val="tx1"/>
              </a:solidFill>
              <a:latin typeface="Calibri" panose="020F0502020204030204" pitchFamily="34" charset="0"/>
              <a:cs typeface="Calibri" panose="020F0502020204030204" pitchFamily="34" charset="0"/>
            </a:endParaRPr>
          </a:p>
          <a:p>
            <a:pPr algn="just"/>
            <a:r>
              <a:rPr lang="ru-RU" sz="1600" b="1" dirty="0">
                <a:solidFill>
                  <a:schemeClr val="tx1"/>
                </a:solidFill>
                <a:latin typeface="Calibri" panose="020F0502020204030204" pitchFamily="34" charset="0"/>
                <a:cs typeface="Calibri" panose="020F0502020204030204" pitchFamily="34" charset="0"/>
              </a:rPr>
              <a:t>	6.1 </a:t>
            </a:r>
            <a:r>
              <a:rPr lang="ru-RU" sz="1600" b="1" dirty="0" err="1">
                <a:solidFill>
                  <a:schemeClr val="tx1"/>
                </a:solidFill>
                <a:latin typeface="Calibri" panose="020F0502020204030204" pitchFamily="34" charset="0"/>
                <a:cs typeface="Calibri" panose="020F0502020204030204" pitchFamily="34" charset="0"/>
              </a:rPr>
              <a:t>Қорғалған</a:t>
            </a:r>
            <a:r>
              <a:rPr lang="ru-RU" sz="1600" b="1" dirty="0">
                <a:solidFill>
                  <a:schemeClr val="tx1"/>
                </a:solidFill>
                <a:latin typeface="Calibri" panose="020F0502020204030204" pitchFamily="34" charset="0"/>
                <a:cs typeface="Calibri" panose="020F0502020204030204" pitchFamily="34" charset="0"/>
              </a:rPr>
              <a:t> </a:t>
            </a:r>
            <a:r>
              <a:rPr lang="ru-RU" sz="1600" b="1" dirty="0" err="1">
                <a:solidFill>
                  <a:schemeClr val="tx1"/>
                </a:solidFill>
                <a:latin typeface="Calibri" panose="020F0502020204030204" pitchFamily="34" charset="0"/>
                <a:cs typeface="Calibri" panose="020F0502020204030204" pitchFamily="34" charset="0"/>
              </a:rPr>
              <a:t>топырақтың</a:t>
            </a:r>
            <a:r>
              <a:rPr lang="ru-RU" sz="1600" b="1" dirty="0">
                <a:solidFill>
                  <a:schemeClr val="tx1"/>
                </a:solidFill>
                <a:latin typeface="Calibri" panose="020F0502020204030204" pitchFamily="34" charset="0"/>
                <a:cs typeface="Calibri" panose="020F0502020204030204" pitchFamily="34" charset="0"/>
              </a:rPr>
              <a:t> </a:t>
            </a:r>
            <a:r>
              <a:rPr lang="ru-RU" sz="1600" b="1" dirty="0" err="1">
                <a:solidFill>
                  <a:schemeClr val="tx1"/>
                </a:solidFill>
                <a:latin typeface="Calibri" panose="020F0502020204030204" pitchFamily="34" charset="0"/>
                <a:cs typeface="Calibri" panose="020F0502020204030204" pitchFamily="34" charset="0"/>
              </a:rPr>
              <a:t>әртүрлі</a:t>
            </a:r>
            <a:r>
              <a:rPr lang="ru-RU" sz="1600" b="1" dirty="0">
                <a:solidFill>
                  <a:schemeClr val="tx1"/>
                </a:solidFill>
                <a:latin typeface="Calibri" panose="020F0502020204030204" pitchFamily="34" charset="0"/>
                <a:cs typeface="Calibri" panose="020F0502020204030204" pitchFamily="34" charset="0"/>
              </a:rPr>
              <a:t> </a:t>
            </a:r>
            <a:r>
              <a:rPr lang="ru-RU" sz="1600" b="1" dirty="0" err="1">
                <a:solidFill>
                  <a:schemeClr val="tx1"/>
                </a:solidFill>
                <a:latin typeface="Calibri" panose="020F0502020204030204" pitchFamily="34" charset="0"/>
                <a:cs typeface="Calibri" panose="020F0502020204030204" pitchFamily="34" charset="0"/>
              </a:rPr>
              <a:t>құрылғыларындағы</a:t>
            </a:r>
            <a:r>
              <a:rPr lang="ru-RU" sz="1600" b="1" dirty="0">
                <a:solidFill>
                  <a:schemeClr val="tx1"/>
                </a:solidFill>
                <a:latin typeface="Calibri" panose="020F0502020204030204" pitchFamily="34" charset="0"/>
                <a:cs typeface="Calibri" panose="020F0502020204030204" pitchFamily="34" charset="0"/>
              </a:rPr>
              <a:t> АБЖ</a:t>
            </a:r>
            <a:r>
              <a:rPr lang="en" sz="1600" b="1" dirty="0">
                <a:solidFill>
                  <a:schemeClr val="tx1"/>
                </a:solidFill>
                <a:latin typeface="Calibri" panose="020F0502020204030204" pitchFamily="34" charset="0"/>
                <a:cs typeface="Calibri" panose="020F0502020204030204" pitchFamily="34" charset="0"/>
              </a:rPr>
              <a:t> </a:t>
            </a:r>
            <a:r>
              <a:rPr lang="ru-RU" sz="1600" b="1" dirty="0">
                <a:solidFill>
                  <a:schemeClr val="tx1"/>
                </a:solidFill>
                <a:latin typeface="Calibri" panose="020F0502020204030204" pitchFamily="34" charset="0"/>
                <a:cs typeface="Calibri" panose="020F0502020204030204" pitchFamily="34" charset="0"/>
              </a:rPr>
              <a:t>технологиялық </a:t>
            </a:r>
            <a:r>
              <a:rPr lang="ru-RU" sz="1600" b="1" dirty="0" err="1">
                <a:solidFill>
                  <a:schemeClr val="tx1"/>
                </a:solidFill>
                <a:latin typeface="Calibri" panose="020F0502020204030204" pitchFamily="34" charset="0"/>
                <a:cs typeface="Calibri" panose="020F0502020204030204" pitchFamily="34" charset="0"/>
              </a:rPr>
              <a:t>талаптары</a:t>
            </a:r>
            <a:r>
              <a:rPr lang="ru-RU" sz="1600" b="1" dirty="0">
                <a:solidFill>
                  <a:schemeClr val="tx1"/>
                </a:solidFill>
                <a:latin typeface="Calibri" panose="020F0502020204030204" pitchFamily="34" charset="0"/>
                <a:cs typeface="Calibri" panose="020F0502020204030204" pitchFamily="34" charset="0"/>
              </a:rPr>
              <a:t> мен </a:t>
            </a:r>
            <a:r>
              <a:rPr lang="ru-RU" sz="1600" b="1" dirty="0" err="1">
                <a:solidFill>
                  <a:schemeClr val="tx1"/>
                </a:solidFill>
                <a:latin typeface="Calibri" panose="020F0502020204030204" pitchFamily="34" charset="0"/>
                <a:cs typeface="Calibri" panose="020F0502020204030204" pitchFamily="34" charset="0"/>
              </a:rPr>
              <a:t>параметрлері</a:t>
            </a:r>
            <a:endParaRPr lang="ru-RU" sz="1600" b="1" dirty="0">
              <a:solidFill>
                <a:schemeClr val="tx1"/>
              </a:solidFill>
              <a:latin typeface="Calibri" panose="020F0502020204030204" pitchFamily="34" charset="0"/>
              <a:cs typeface="Calibri" panose="020F0502020204030204" pitchFamily="34" charset="0"/>
            </a:endParaRPr>
          </a:p>
          <a:p>
            <a:pPr algn="just"/>
            <a:endParaRPr lang="ru-RU" sz="1600" b="1" dirty="0">
              <a:solidFill>
                <a:schemeClr val="tx1"/>
              </a:solidFill>
              <a:latin typeface="Calibri" panose="020F0502020204030204" pitchFamily="34" charset="0"/>
              <a:cs typeface="Calibri" panose="020F0502020204030204" pitchFamily="34" charset="0"/>
            </a:endParaRPr>
          </a:p>
          <a:p>
            <a:pPr algn="just"/>
            <a:r>
              <a:rPr lang="ru-RU" sz="1600" b="1"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Жылыжайлар</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әсіресе</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қысқы</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жылыжайлар</a:t>
            </a:r>
            <a:r>
              <a:rPr lang="ru-RU" sz="1600" dirty="0">
                <a:solidFill>
                  <a:schemeClr val="tx1"/>
                </a:solidFill>
                <a:latin typeface="Calibri" panose="020F0502020204030204" pitchFamily="34" charset="0"/>
                <a:cs typeface="Calibri" panose="020F0502020204030204" pitchFamily="34" charset="0"/>
              </a:rPr>
              <a:t> - </a:t>
            </a:r>
            <a:r>
              <a:rPr lang="ru-RU" sz="1600" dirty="0" err="1">
                <a:solidFill>
                  <a:schemeClr val="tx1"/>
                </a:solidFill>
                <a:latin typeface="Calibri" panose="020F0502020204030204" pitchFamily="34" charset="0"/>
                <a:cs typeface="Calibri" panose="020F0502020204030204" pitchFamily="34" charset="0"/>
              </a:rPr>
              <a:t>бұл</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электр</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жылу</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және</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сумен</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жабдықтау</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және</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кәріз</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жүйелерінің</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кең</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жүйелері</a:t>
            </a:r>
            <a:r>
              <a:rPr lang="ru-RU" sz="1600" dirty="0">
                <a:solidFill>
                  <a:schemeClr val="tx1"/>
                </a:solidFill>
                <a:latin typeface="Calibri" panose="020F0502020204030204" pitchFamily="34" charset="0"/>
                <a:cs typeface="Calibri" panose="020F0502020204030204" pitchFamily="34" charset="0"/>
              </a:rPr>
              <a:t> бар </a:t>
            </a:r>
            <a:r>
              <a:rPr lang="ru-RU" sz="1600" dirty="0" err="1">
                <a:solidFill>
                  <a:schemeClr val="tx1"/>
                </a:solidFill>
                <a:latin typeface="Calibri" panose="020F0502020204030204" pitchFamily="34" charset="0"/>
                <a:cs typeface="Calibri" panose="020F0502020204030204" pitchFamily="34" charset="0"/>
              </a:rPr>
              <a:t>өте</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күрделі</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қымбат</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және</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энергияны</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қажет</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ететін</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техникалық</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нысандар</a:t>
            </a:r>
            <a:r>
              <a:rPr lang="ru-RU" sz="1600" dirty="0">
                <a:solidFill>
                  <a:schemeClr val="tx1"/>
                </a:solidFill>
                <a:latin typeface="Calibri" panose="020F0502020204030204" pitchFamily="34" charset="0"/>
                <a:cs typeface="Calibri" panose="020F0502020204030204" pitchFamily="34" charset="0"/>
              </a:rPr>
              <a:t>.</a:t>
            </a:r>
          </a:p>
          <a:p>
            <a:pPr algn="just"/>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Қорғалған</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топырақтың</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құрылымдары</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оқшауланған</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топыраққа</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жылыжайлар</a:t>
            </a:r>
            <a:r>
              <a:rPr lang="ru-RU" sz="1600" dirty="0">
                <a:solidFill>
                  <a:schemeClr val="tx1"/>
                </a:solidFill>
                <a:latin typeface="Calibri" panose="020F0502020204030204" pitchFamily="34" charset="0"/>
                <a:cs typeface="Calibri" panose="020F0502020204030204" pitchFamily="34" charset="0"/>
              </a:rPr>
              <a:t> мен </a:t>
            </a:r>
            <a:r>
              <a:rPr lang="ru-RU" sz="1600" dirty="0" err="1">
                <a:solidFill>
                  <a:schemeClr val="tx1"/>
                </a:solidFill>
                <a:latin typeface="Calibri" panose="020F0502020204030204" pitchFamily="34" charset="0"/>
                <a:cs typeface="Calibri" panose="020F0502020204030204" pitchFamily="34" charset="0"/>
              </a:rPr>
              <a:t>жылыжайларға</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бөлінеді</a:t>
            </a:r>
            <a:r>
              <a:rPr lang="ru-RU" sz="1600" dirty="0">
                <a:solidFill>
                  <a:schemeClr val="tx1"/>
                </a:solidFill>
                <a:latin typeface="Calibri" panose="020F0502020204030204" pitchFamily="34" charset="0"/>
                <a:cs typeface="Calibri" panose="020F0502020204030204" pitchFamily="34" charset="0"/>
              </a:rPr>
              <a:t>.</a:t>
            </a:r>
          </a:p>
          <a:p>
            <a:pPr algn="just"/>
            <a:r>
              <a:rPr lang="ru-RU" sz="1600" dirty="0" err="1">
                <a:solidFill>
                  <a:schemeClr val="tx1"/>
                </a:solidFill>
                <a:latin typeface="Calibri" panose="020F0502020204030204" pitchFamily="34" charset="0"/>
                <a:cs typeface="Calibri" panose="020F0502020204030204" pitchFamily="34" charset="0"/>
              </a:rPr>
              <a:t>Қорғалған</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топырақ</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құрылымдарын</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салыстырмалы</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бағалау</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үшін</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жарық</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жылу</a:t>
            </a:r>
            <a:r>
              <a:rPr lang="ru-RU" sz="1600" dirty="0">
                <a:solidFill>
                  <a:schemeClr val="tx1"/>
                </a:solidFill>
                <a:latin typeface="Calibri" panose="020F0502020204030204" pitchFamily="34" charset="0"/>
                <a:cs typeface="Calibri" panose="020F0502020204030204" pitchFamily="34" charset="0"/>
              </a:rPr>
              <a:t>, су, </a:t>
            </a:r>
            <a:r>
              <a:rPr lang="ru-RU" sz="1600" dirty="0" err="1">
                <a:solidFill>
                  <a:schemeClr val="tx1"/>
                </a:solidFill>
                <a:latin typeface="Calibri" panose="020F0502020204030204" pitchFamily="34" charset="0"/>
                <a:cs typeface="Calibri" panose="020F0502020204030204" pitchFamily="34" charset="0"/>
              </a:rPr>
              <a:t>ауа</a:t>
            </a:r>
            <a:r>
              <a:rPr lang="ru-RU" sz="1600" dirty="0">
                <a:solidFill>
                  <a:schemeClr val="tx1"/>
                </a:solidFill>
                <a:latin typeface="Calibri" panose="020F0502020204030204" pitchFamily="34" charset="0"/>
                <a:cs typeface="Calibri" panose="020F0502020204030204" pitchFamily="34" charset="0"/>
              </a:rPr>
              <a:t>-газ </a:t>
            </a:r>
            <a:r>
              <a:rPr lang="ru-RU" sz="1600" dirty="0" err="1">
                <a:solidFill>
                  <a:schemeClr val="tx1"/>
                </a:solidFill>
                <a:latin typeface="Calibri" panose="020F0502020204030204" pitchFamily="34" charset="0"/>
                <a:cs typeface="Calibri" panose="020F0502020204030204" pitchFamily="34" charset="0"/>
              </a:rPr>
              <a:t>және</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қоректік</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режимдерді</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сипаттайтын</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бірқатар</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көрсеткіштер</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қолданылады</a:t>
            </a:r>
            <a:r>
              <a:rPr lang="ru-RU" sz="1600" dirty="0">
                <a:solidFill>
                  <a:schemeClr val="tx1"/>
                </a:solidFill>
                <a:latin typeface="Calibri" panose="020F0502020204030204" pitchFamily="34" charset="0"/>
                <a:cs typeface="Calibri" panose="020F0502020204030204" pitchFamily="34" charset="0"/>
              </a:rPr>
              <a:t>.</a:t>
            </a:r>
          </a:p>
          <a:p>
            <a:pPr algn="just"/>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Жарық</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режимі</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қорғалған</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топырақтың</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жарық</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өткізгіш</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қоршаулары</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арқылы</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жарық</a:t>
            </a:r>
            <a:r>
              <a:rPr lang="ru-RU" sz="1600" dirty="0">
                <a:solidFill>
                  <a:schemeClr val="tx1"/>
                </a:solidFill>
                <a:latin typeface="Calibri" panose="020F0502020204030204" pitchFamily="34" charset="0"/>
                <a:cs typeface="Calibri" panose="020F0502020204030204" pitchFamily="34" charset="0"/>
              </a:rPr>
              <a:t> пен </a:t>
            </a:r>
            <a:r>
              <a:rPr lang="ru-RU" sz="1600" dirty="0" err="1">
                <a:solidFill>
                  <a:schemeClr val="tx1"/>
                </a:solidFill>
                <a:latin typeface="Calibri" panose="020F0502020204030204" pitchFamily="34" charset="0"/>
                <a:cs typeface="Calibri" panose="020F0502020204030204" pitchFamily="34" charset="0"/>
              </a:rPr>
              <a:t>инфрақызыл</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күн</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энергиясының</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интегралды</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өткізгіштік</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коэффициентімен</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сипатталатын</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күн</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энергиясын</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пайдалану</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дәрежесімен</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анықталады</a:t>
            </a:r>
            <a:r>
              <a:rPr lang="ru-RU" sz="1600" dirty="0">
                <a:solidFill>
                  <a:schemeClr val="tx1"/>
                </a:solidFill>
                <a:latin typeface="Calibri" panose="020F0502020204030204" pitchFamily="34" charset="0"/>
                <a:cs typeface="Calibri" panose="020F0502020204030204" pitchFamily="34" charset="0"/>
              </a:rPr>
              <a:t>.</a:t>
            </a:r>
          </a:p>
          <a:p>
            <a:pPr algn="just"/>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Ауа</a:t>
            </a:r>
            <a:r>
              <a:rPr lang="ru-RU" sz="1600" dirty="0">
                <a:solidFill>
                  <a:schemeClr val="tx1"/>
                </a:solidFill>
                <a:latin typeface="Calibri" panose="020F0502020204030204" pitchFamily="34" charset="0"/>
                <a:cs typeface="Calibri" panose="020F0502020204030204" pitchFamily="34" charset="0"/>
              </a:rPr>
              <a:t>-газ </a:t>
            </a:r>
            <a:r>
              <a:rPr lang="ru-RU" sz="1600" dirty="0" err="1">
                <a:solidFill>
                  <a:schemeClr val="tx1"/>
                </a:solidFill>
                <a:latin typeface="Calibri" panose="020F0502020204030204" pitchFamily="34" charset="0"/>
                <a:cs typeface="Calibri" panose="020F0502020204030204" pitchFamily="34" charset="0"/>
              </a:rPr>
              <a:t>режимі</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негізінен</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Фотосинтездің</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өнімділігін</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және</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көкөніс</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дақылдарының</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соңғы</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өнімділігін</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анықтайды</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Өсімдіктерге</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тыныс</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алу</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үшін</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оттегі</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және</a:t>
            </a:r>
            <a:r>
              <a:rPr lang="ru-RU" sz="1600" dirty="0">
                <a:solidFill>
                  <a:schemeClr val="tx1"/>
                </a:solidFill>
                <a:latin typeface="Calibri" panose="020F0502020204030204" pitchFamily="34" charset="0"/>
                <a:cs typeface="Calibri" panose="020F0502020204030204" pitchFamily="34" charset="0"/>
              </a:rPr>
              <a:t> фотосинтез </a:t>
            </a:r>
            <a:r>
              <a:rPr lang="ru-RU" sz="1600" dirty="0" err="1">
                <a:solidFill>
                  <a:schemeClr val="tx1"/>
                </a:solidFill>
                <a:latin typeface="Calibri" panose="020F0502020204030204" pitchFamily="34" charset="0"/>
                <a:cs typeface="Calibri" panose="020F0502020204030204" pitchFamily="34" charset="0"/>
              </a:rPr>
              <a:t>үшін</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көмірқышқыл</a:t>
            </a:r>
            <a:r>
              <a:rPr lang="ru-RU" sz="1600" dirty="0">
                <a:solidFill>
                  <a:schemeClr val="tx1"/>
                </a:solidFill>
                <a:latin typeface="Calibri" panose="020F0502020204030204" pitchFamily="34" charset="0"/>
                <a:cs typeface="Calibri" panose="020F0502020204030204" pitchFamily="34" charset="0"/>
              </a:rPr>
              <a:t> газы (</a:t>
            </a:r>
            <a:r>
              <a:rPr lang="ru-RU" sz="1600" dirty="0" err="1">
                <a:solidFill>
                  <a:schemeClr val="tx1"/>
                </a:solidFill>
                <a:latin typeface="Calibri" panose="020F0502020204030204" pitchFamily="34" charset="0"/>
                <a:cs typeface="Calibri" panose="020F0502020204030204" pitchFamily="34" charset="0"/>
              </a:rPr>
              <a:t>көмірқышқыл</a:t>
            </a:r>
            <a:r>
              <a:rPr lang="ru-RU" sz="1600" dirty="0">
                <a:solidFill>
                  <a:schemeClr val="tx1"/>
                </a:solidFill>
                <a:latin typeface="Calibri" panose="020F0502020204030204" pitchFamily="34" charset="0"/>
                <a:cs typeface="Calibri" panose="020F0502020204030204" pitchFamily="34" charset="0"/>
              </a:rPr>
              <a:t> газы) </a:t>
            </a:r>
            <a:r>
              <a:rPr lang="ru-RU" sz="1600" dirty="0" err="1">
                <a:solidFill>
                  <a:schemeClr val="tx1"/>
                </a:solidFill>
                <a:latin typeface="Calibri" panose="020F0502020204030204" pitchFamily="34" charset="0"/>
                <a:cs typeface="Calibri" panose="020F0502020204030204" pitchFamily="34" charset="0"/>
              </a:rPr>
              <a:t>қажет</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Көмірқышқыл</a:t>
            </a:r>
            <a:r>
              <a:rPr lang="ru-RU" sz="1600" dirty="0">
                <a:solidFill>
                  <a:schemeClr val="tx1"/>
                </a:solidFill>
                <a:latin typeface="Calibri" panose="020F0502020204030204" pitchFamily="34" charset="0"/>
                <a:cs typeface="Calibri" panose="020F0502020204030204" pitchFamily="34" charset="0"/>
              </a:rPr>
              <a:t> газы (СО</a:t>
            </a:r>
            <a:r>
              <a:rPr lang="ru-RU" sz="1600" baseline="-25000" dirty="0">
                <a:solidFill>
                  <a:schemeClr val="tx1"/>
                </a:solidFill>
                <a:latin typeface="Calibri" panose="020F0502020204030204" pitchFamily="34" charset="0"/>
                <a:cs typeface="Calibri" panose="020F0502020204030204" pitchFamily="34" charset="0"/>
              </a:rPr>
              <a:t>2</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ең</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үлкен</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мәнге</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ие</a:t>
            </a:r>
            <a:r>
              <a:rPr lang="ru-RU" sz="1600" dirty="0">
                <a:solidFill>
                  <a:schemeClr val="tx1"/>
                </a:solidFill>
                <a:latin typeface="Calibri" panose="020F0502020204030204" pitchFamily="34" charset="0"/>
                <a:cs typeface="Calibri" panose="020F0502020204030204" pitchFamily="34" charset="0"/>
              </a:rPr>
              <a:t>. Жылыжайлардағы СО</a:t>
            </a:r>
            <a:r>
              <a:rPr lang="ru-RU" sz="1600" baseline="-25000" dirty="0">
                <a:solidFill>
                  <a:schemeClr val="tx1"/>
                </a:solidFill>
                <a:latin typeface="Calibri" panose="020F0502020204030204" pitchFamily="34" charset="0"/>
                <a:cs typeface="Calibri" panose="020F0502020204030204" pitchFamily="34" charset="0"/>
              </a:rPr>
              <a:t>2</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мөлшері</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табиғи</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газды</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арнайы</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оттықтарда</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жағу</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немесе</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қазандықтардан</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газдарды</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пайдалану</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арқылы</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жоғарылайды</a:t>
            </a:r>
            <a:r>
              <a:rPr lang="ru-RU" sz="1600" dirty="0">
                <a:solidFill>
                  <a:schemeClr val="tx1"/>
                </a:solidFill>
                <a:latin typeface="Calibri" panose="020F0502020204030204" pitchFamily="34" charset="0"/>
                <a:cs typeface="Calibri" panose="020F0502020204030204" pitchFamily="34" charset="0"/>
              </a:rPr>
              <a:t>.</a:t>
            </a:r>
          </a:p>
          <a:p>
            <a:pPr algn="just"/>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Өсімдіктердің</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қалыпты</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өсуі</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және</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оларды</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аурулардан</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қорғау</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үшін</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өсімдіктердің</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ауа</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бөлігіндегі</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ауаның</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біртіндеп</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өзгеруі</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қажет</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Оңтайлы</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ауа</a:t>
            </a:r>
            <a:r>
              <a:rPr lang="ru-RU" sz="1600" dirty="0">
                <a:solidFill>
                  <a:schemeClr val="tx1"/>
                </a:solidFill>
                <a:latin typeface="Calibri" panose="020F0502020204030204" pitchFamily="34" charset="0"/>
                <a:cs typeface="Calibri" panose="020F0502020204030204" pitchFamily="34" charset="0"/>
              </a:rPr>
              <a:t>-газ </a:t>
            </a:r>
            <a:r>
              <a:rPr lang="ru-RU" sz="1600" dirty="0" err="1">
                <a:solidFill>
                  <a:schemeClr val="tx1"/>
                </a:solidFill>
                <a:latin typeface="Calibri" panose="020F0502020204030204" pitchFamily="34" charset="0"/>
                <a:cs typeface="Calibri" panose="020F0502020204030204" pitchFamily="34" charset="0"/>
              </a:rPr>
              <a:t>режимі</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егіннің</a:t>
            </a:r>
            <a:r>
              <a:rPr lang="ru-RU" sz="1600" dirty="0">
                <a:solidFill>
                  <a:schemeClr val="tx1"/>
                </a:solidFill>
                <a:latin typeface="Calibri" panose="020F0502020204030204" pitchFamily="34" charset="0"/>
                <a:cs typeface="Calibri" panose="020F0502020204030204" pitchFamily="34" charset="0"/>
              </a:rPr>
              <a:t> 20% - </a:t>
            </a:r>
            <a:r>
              <a:rPr lang="ru-RU" sz="1600" dirty="0" err="1">
                <a:solidFill>
                  <a:schemeClr val="tx1"/>
                </a:solidFill>
                <a:latin typeface="Calibri" panose="020F0502020204030204" pitchFamily="34" charset="0"/>
                <a:cs typeface="Calibri" panose="020F0502020204030204" pitchFamily="34" charset="0"/>
              </a:rPr>
              <a:t>ға</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дейін</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өсуін</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қамтамасыз</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етеді</a:t>
            </a:r>
            <a:r>
              <a:rPr lang="ru-RU" sz="1600" dirty="0">
                <a:solidFill>
                  <a:schemeClr val="tx1"/>
                </a:solidFill>
                <a:latin typeface="Calibri" panose="020F0502020204030204" pitchFamily="34" charset="0"/>
                <a:cs typeface="Calibri" panose="020F0502020204030204" pitchFamily="34" charset="0"/>
              </a:rPr>
              <a:t>.</a:t>
            </a:r>
          </a:p>
        </p:txBody>
      </p:sp>
      <p:sp>
        <p:nvSpPr>
          <p:cNvPr id="2" name="Прямоугольник 1"/>
          <p:cNvSpPr/>
          <p:nvPr/>
        </p:nvSpPr>
        <p:spPr>
          <a:xfrm>
            <a:off x="11483788" y="6546853"/>
            <a:ext cx="708212" cy="33265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Номер слайда 5">
            <a:extLst>
              <a:ext uri="{FF2B5EF4-FFF2-40B4-BE49-F238E27FC236}">
                <a16:creationId xmlns:a16="http://schemas.microsoft.com/office/drawing/2014/main" id="{70202D98-AA1E-41BB-B94E-180311759C13}"/>
              </a:ext>
            </a:extLst>
          </p:cNvPr>
          <p:cNvSpPr txBox="1">
            <a:spLocks/>
          </p:cNvSpPr>
          <p:nvPr/>
        </p:nvSpPr>
        <p:spPr>
          <a:xfrm>
            <a:off x="11859535" y="6546853"/>
            <a:ext cx="278418" cy="274324"/>
          </a:xfrm>
          <a:prstGeom prst="rect">
            <a:avLst/>
          </a:prstGeom>
        </p:spPr>
        <p:txBody>
          <a:bodyPr rtlCol="0"/>
          <a:lstStyle>
            <a:defPPr rtl="0">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kk-KZ" dirty="0">
                <a:solidFill>
                  <a:schemeClr val="bg1"/>
                </a:solidFill>
              </a:rPr>
              <a:t>2</a:t>
            </a:r>
            <a:endParaRPr lang="ru-RU" dirty="0">
              <a:solidFill>
                <a:schemeClr val="bg1"/>
              </a:solidFill>
            </a:endParaRPr>
          </a:p>
        </p:txBody>
      </p:sp>
      <p:sp>
        <p:nvSpPr>
          <p:cNvPr id="5" name="Заголовок 1">
            <a:extLst>
              <a:ext uri="{FF2B5EF4-FFF2-40B4-BE49-F238E27FC236}">
                <a16:creationId xmlns:a16="http://schemas.microsoft.com/office/drawing/2014/main" id="{F123C38B-4EE2-5C1A-3883-A62D0AB20A20}"/>
              </a:ext>
            </a:extLst>
          </p:cNvPr>
          <p:cNvSpPr txBox="1">
            <a:spLocks/>
          </p:cNvSpPr>
          <p:nvPr/>
        </p:nvSpPr>
        <p:spPr>
          <a:xfrm>
            <a:off x="652045" y="81743"/>
            <a:ext cx="10831743" cy="96879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ru-RU" sz="2800" b="1" dirty="0">
                <a:solidFill>
                  <a:srgbClr val="002060"/>
                </a:solidFill>
                <a:latin typeface="Calibri" panose="020F0502020204030204" pitchFamily="34" charset="0"/>
                <a:cs typeface="Calibri" panose="020F0502020204030204" pitchFamily="34" charset="0"/>
              </a:rPr>
              <a:t>6 ЛЕКЦИЯ - Қорғалатын </a:t>
            </a:r>
            <a:r>
              <a:rPr lang="ru-RU" sz="2800" b="1" dirty="0" err="1">
                <a:solidFill>
                  <a:srgbClr val="002060"/>
                </a:solidFill>
                <a:latin typeface="Calibri" panose="020F0502020204030204" pitchFamily="34" charset="0"/>
                <a:cs typeface="Calibri" panose="020F0502020204030204" pitchFamily="34" charset="0"/>
              </a:rPr>
              <a:t>жер</a:t>
            </a:r>
            <a:r>
              <a:rPr lang="ru-RU" sz="2800" b="1" dirty="0">
                <a:solidFill>
                  <a:srgbClr val="002060"/>
                </a:solidFill>
                <a:latin typeface="Calibri" panose="020F0502020204030204" pitchFamily="34" charset="0"/>
                <a:cs typeface="Calibri" panose="020F0502020204030204" pitchFamily="34" charset="0"/>
              </a:rPr>
              <a:t> </a:t>
            </a:r>
            <a:r>
              <a:rPr lang="ru-RU" sz="2800" b="1" dirty="0" err="1">
                <a:solidFill>
                  <a:srgbClr val="002060"/>
                </a:solidFill>
                <a:latin typeface="Calibri" panose="020F0502020204030204" pitchFamily="34" charset="0"/>
                <a:cs typeface="Calibri" panose="020F0502020204030204" pitchFamily="34" charset="0"/>
              </a:rPr>
              <a:t>үсті</a:t>
            </a:r>
            <a:r>
              <a:rPr lang="ru-RU" sz="2800" b="1" dirty="0">
                <a:solidFill>
                  <a:srgbClr val="002060"/>
                </a:solidFill>
                <a:latin typeface="Calibri" panose="020F0502020204030204" pitchFamily="34" charset="0"/>
                <a:cs typeface="Calibri" panose="020F0502020204030204" pitchFamily="34" charset="0"/>
              </a:rPr>
              <a:t> </a:t>
            </a:r>
            <a:r>
              <a:rPr lang="ru-RU" sz="2800" b="1" dirty="0" err="1">
                <a:solidFill>
                  <a:srgbClr val="002060"/>
                </a:solidFill>
                <a:latin typeface="Calibri" panose="020F0502020204030204" pitchFamily="34" charset="0"/>
                <a:cs typeface="Calibri" panose="020F0502020204030204" pitchFamily="34" charset="0"/>
              </a:rPr>
              <a:t>құрылымдарындағы</a:t>
            </a:r>
            <a:r>
              <a:rPr lang="ru-RU" sz="2800" b="1" dirty="0">
                <a:solidFill>
                  <a:srgbClr val="002060"/>
                </a:solidFill>
                <a:latin typeface="Calibri" panose="020F0502020204030204" pitchFamily="34" charset="0"/>
                <a:cs typeface="Calibri" panose="020F0502020204030204" pitchFamily="34" charset="0"/>
              </a:rPr>
              <a:t> технологиялық </a:t>
            </a:r>
            <a:r>
              <a:rPr lang="ru-RU" sz="2800" b="1" dirty="0" err="1">
                <a:solidFill>
                  <a:srgbClr val="002060"/>
                </a:solidFill>
                <a:latin typeface="Calibri" panose="020F0502020204030204" pitchFamily="34" charset="0"/>
                <a:cs typeface="Calibri" panose="020F0502020204030204" pitchFamily="34" charset="0"/>
              </a:rPr>
              <a:t>процестерді</a:t>
            </a:r>
            <a:r>
              <a:rPr lang="ru-RU" sz="2800" b="1" dirty="0">
                <a:solidFill>
                  <a:srgbClr val="002060"/>
                </a:solidFill>
                <a:latin typeface="Calibri" panose="020F0502020204030204" pitchFamily="34" charset="0"/>
                <a:cs typeface="Calibri" panose="020F0502020204030204" pitchFamily="34" charset="0"/>
              </a:rPr>
              <a:t> </a:t>
            </a:r>
            <a:r>
              <a:rPr lang="ru-RU" sz="2800" b="1" dirty="0" err="1">
                <a:solidFill>
                  <a:srgbClr val="002060"/>
                </a:solidFill>
                <a:latin typeface="Calibri" panose="020F0502020204030204" pitchFamily="34" charset="0"/>
                <a:cs typeface="Calibri" panose="020F0502020204030204" pitchFamily="34" charset="0"/>
              </a:rPr>
              <a:t>автоматтандыру</a:t>
            </a:r>
            <a:endParaRPr lang="ru-RU" sz="3100" b="1" dirty="0">
              <a:solidFill>
                <a:srgbClr val="00206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1371824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483788" y="6546853"/>
            <a:ext cx="708212" cy="33265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Номер слайда 5">
            <a:extLst>
              <a:ext uri="{FF2B5EF4-FFF2-40B4-BE49-F238E27FC236}">
                <a16:creationId xmlns:a16="http://schemas.microsoft.com/office/drawing/2014/main" id="{70202D98-AA1E-41BB-B94E-180311759C13}"/>
              </a:ext>
            </a:extLst>
          </p:cNvPr>
          <p:cNvSpPr txBox="1">
            <a:spLocks/>
          </p:cNvSpPr>
          <p:nvPr/>
        </p:nvSpPr>
        <p:spPr>
          <a:xfrm>
            <a:off x="11859535" y="6546853"/>
            <a:ext cx="278418" cy="274324"/>
          </a:xfrm>
          <a:prstGeom prst="rect">
            <a:avLst/>
          </a:prstGeom>
        </p:spPr>
        <p:txBody>
          <a:bodyPr rtlCol="0"/>
          <a:lstStyle>
            <a:defPPr rtl="0">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kk-KZ" dirty="0">
                <a:solidFill>
                  <a:schemeClr val="bg1"/>
                </a:solidFill>
              </a:rPr>
              <a:t>3</a:t>
            </a:r>
            <a:endParaRPr lang="ru-RU" dirty="0">
              <a:solidFill>
                <a:schemeClr val="bg1"/>
              </a:solidFill>
            </a:endParaRPr>
          </a:p>
        </p:txBody>
      </p:sp>
      <p:sp>
        <p:nvSpPr>
          <p:cNvPr id="6" name="TextBox 5">
            <a:extLst>
              <a:ext uri="{FF2B5EF4-FFF2-40B4-BE49-F238E27FC236}">
                <a16:creationId xmlns:a16="http://schemas.microsoft.com/office/drawing/2014/main" id="{08FE5683-0D67-E333-5DD5-5B99568EBA22}"/>
              </a:ext>
            </a:extLst>
          </p:cNvPr>
          <p:cNvSpPr txBox="1"/>
          <p:nvPr/>
        </p:nvSpPr>
        <p:spPr>
          <a:xfrm>
            <a:off x="194091" y="197346"/>
            <a:ext cx="11665443" cy="6186309"/>
          </a:xfrm>
          <a:prstGeom prst="rect">
            <a:avLst/>
          </a:prstGeom>
          <a:noFill/>
        </p:spPr>
        <p:txBody>
          <a:bodyPr wrap="square">
            <a:spAutoFit/>
          </a:bodyPr>
          <a:lstStyle/>
          <a:p>
            <a:pPr algn="just"/>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Өсімдіктердің</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тіршілігінде</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құндылығымен</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анықталатын</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қоршаған</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ортаның</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реакциясы</a:t>
            </a:r>
            <a:r>
              <a:rPr lang="ru-RU" dirty="0">
                <a:latin typeface="Calibri" panose="020F0502020204030204" pitchFamily="34" charset="0"/>
                <a:cs typeface="Calibri" panose="020F0502020204030204" pitchFamily="34" charset="0"/>
              </a:rPr>
              <a:t>         маңызды </a:t>
            </a:r>
            <a:r>
              <a:rPr lang="ru-RU" dirty="0" err="1">
                <a:latin typeface="Calibri" panose="020F0502020204030204" pitchFamily="34" charset="0"/>
                <a:cs typeface="Calibri" panose="020F0502020204030204" pitchFamily="34" charset="0"/>
              </a:rPr>
              <a:t>рөл</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атқарады</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Құндылықты</a:t>
            </a:r>
            <a:r>
              <a:rPr lang="ru-RU" dirty="0">
                <a:latin typeface="Calibri" panose="020F0502020204030204" pitchFamily="34" charset="0"/>
                <a:cs typeface="Calibri" panose="020F0502020204030204" pitchFamily="34" charset="0"/>
              </a:rPr>
              <a:t> бақылау        </a:t>
            </a:r>
            <a:r>
              <a:rPr lang="ru-RU" dirty="0" err="1">
                <a:latin typeface="Calibri" panose="020F0502020204030204" pitchFamily="34" charset="0"/>
                <a:cs typeface="Calibri" panose="020F0502020204030204" pitchFamily="34" charset="0"/>
              </a:rPr>
              <a:t>қажеттілігі</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сұйық</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минералды</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тыңайтқыштарды</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топыраққа</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дайындау</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және</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енгізу</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кезінде</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туындайды</a:t>
            </a:r>
            <a:r>
              <a:rPr lang="ru-RU" dirty="0">
                <a:latin typeface="Calibri" panose="020F0502020204030204" pitchFamily="34" charset="0"/>
                <a:cs typeface="Calibri" panose="020F0502020204030204" pitchFamily="34" charset="0"/>
              </a:rPr>
              <a:t>.</a:t>
            </a:r>
          </a:p>
          <a:p>
            <a:pPr algn="just"/>
            <a:endParaRPr lang="ru-RU" dirty="0">
              <a:latin typeface="Calibri" panose="020F0502020204030204" pitchFamily="34" charset="0"/>
              <a:cs typeface="Calibri" panose="020F0502020204030204" pitchFamily="34" charset="0"/>
            </a:endParaRPr>
          </a:p>
          <a:p>
            <a:pPr algn="just"/>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Көкөністерді</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қоректік</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ерітінділермен</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топырақсыз</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өсіру</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гидропоникалық</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әдіс</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деп</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аталады</a:t>
            </a:r>
            <a:r>
              <a:rPr lang="ru-RU" dirty="0">
                <a:latin typeface="Calibri" panose="020F0502020204030204" pitchFamily="34" charset="0"/>
                <a:cs typeface="Calibri" panose="020F0502020204030204" pitchFamily="34" charset="0"/>
              </a:rPr>
              <a:t> (гидропоника </a:t>
            </a:r>
            <a:r>
              <a:rPr lang="ru-RU" dirty="0" err="1">
                <a:latin typeface="Calibri" panose="020F0502020204030204" pitchFamily="34" charset="0"/>
                <a:cs typeface="Calibri" panose="020F0502020204030204" pitchFamily="34" charset="0"/>
              </a:rPr>
              <a:t>грекше</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сумен</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жұмыс</a:t>
            </a:r>
            <a:r>
              <a:rPr lang="ru-RU" dirty="0">
                <a:latin typeface="Calibri" panose="020F0502020204030204" pitchFamily="34" charset="0"/>
                <a:cs typeface="Calibri" panose="020F0502020204030204" pitchFamily="34" charset="0"/>
              </a:rPr>
              <a:t>»).</a:t>
            </a:r>
          </a:p>
          <a:p>
            <a:pPr algn="just"/>
            <a:endParaRPr lang="ru-RU" dirty="0">
              <a:latin typeface="Calibri" panose="020F0502020204030204" pitchFamily="34" charset="0"/>
              <a:cs typeface="Calibri" panose="020F0502020204030204" pitchFamily="34" charset="0"/>
            </a:endParaRPr>
          </a:p>
          <a:p>
            <a:pPr algn="just"/>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Қорғалған</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топырақты</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жылыту</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әдістері</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Күн</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жылытуы</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басқа</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қосымша</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жылыту</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түрлерімен</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бірге</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қорғалатын</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жердегі</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құрылымдарда</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қолданылады</a:t>
            </a:r>
            <a:r>
              <a:rPr lang="ru-RU" dirty="0">
                <a:latin typeface="Calibri" panose="020F0502020204030204" pitchFamily="34" charset="0"/>
                <a:cs typeface="Calibri" panose="020F0502020204030204" pitchFamily="34" charset="0"/>
              </a:rPr>
              <a:t>.</a:t>
            </a:r>
          </a:p>
          <a:p>
            <a:pPr algn="just"/>
            <a:endParaRPr lang="ru-RU" dirty="0">
              <a:latin typeface="Calibri" panose="020F0502020204030204" pitchFamily="34" charset="0"/>
              <a:cs typeface="Calibri" panose="020F0502020204030204" pitchFamily="34" charset="0"/>
            </a:endParaRPr>
          </a:p>
          <a:p>
            <a:pPr algn="just"/>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Биологиялық</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қыздыру</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органикалық</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материалдардың</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микроорганизмдермен</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ыдырауы</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кезінде</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бөлетін</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жылу</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есебінен</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жүзеге</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асырылады</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Биоотын</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ретінде</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малдың</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көңі</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қала</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қалдықтары</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және</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өнеркәсіптік</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кәсіпорындардың</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органикалық</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қалдықтары</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пайдаланылады</a:t>
            </a:r>
            <a:r>
              <a:rPr lang="ru-RU" dirty="0">
                <a:latin typeface="Calibri" panose="020F0502020204030204" pitchFamily="34" charset="0"/>
                <a:cs typeface="Calibri" panose="020F0502020204030204" pitchFamily="34" charset="0"/>
              </a:rPr>
              <a:t>.</a:t>
            </a:r>
          </a:p>
          <a:p>
            <a:pPr algn="just"/>
            <a:endParaRPr lang="ru-RU" dirty="0">
              <a:latin typeface="Calibri" panose="020F0502020204030204" pitchFamily="34" charset="0"/>
              <a:cs typeface="Calibri" panose="020F0502020204030204" pitchFamily="34" charset="0"/>
            </a:endParaRPr>
          </a:p>
          <a:p>
            <a:pPr algn="just"/>
            <a:r>
              <a:rPr lang="ru-RU" dirty="0">
                <a:latin typeface="Calibri" panose="020F0502020204030204" pitchFamily="34" charset="0"/>
                <a:cs typeface="Calibri" panose="020F0502020204030204" pitchFamily="34" charset="0"/>
              </a:rPr>
              <a:t>	Суды </a:t>
            </a:r>
            <a:r>
              <a:rPr lang="ru-RU" dirty="0" err="1">
                <a:latin typeface="Calibri" panose="020F0502020204030204" pitchFamily="34" charset="0"/>
                <a:cs typeface="Calibri" panose="020F0502020204030204" pitchFamily="34" charset="0"/>
              </a:rPr>
              <a:t>жылыту</a:t>
            </a:r>
            <a:r>
              <a:rPr lang="ru-RU" dirty="0">
                <a:latin typeface="Calibri" panose="020F0502020204030204" pitchFamily="34" charset="0"/>
                <a:cs typeface="Calibri" panose="020F0502020204030204" pitchFamily="34" charset="0"/>
              </a:rPr>
              <a:t> - </a:t>
            </a:r>
            <a:r>
              <a:rPr lang="ru-RU" dirty="0" err="1">
                <a:latin typeface="Calibri" panose="020F0502020204030204" pitchFamily="34" charset="0"/>
                <a:cs typeface="Calibri" panose="020F0502020204030204" pitchFamily="34" charset="0"/>
              </a:rPr>
              <a:t>оның</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жоғары</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өнімділігі</a:t>
            </a:r>
            <a:r>
              <a:rPr lang="ru-RU" dirty="0">
                <a:latin typeface="Calibri" panose="020F0502020204030204" pitchFamily="34" charset="0"/>
                <a:cs typeface="Calibri" panose="020F0502020204030204" pitchFamily="34" charset="0"/>
              </a:rPr>
              <a:t> мен </a:t>
            </a:r>
            <a:r>
              <a:rPr lang="ru-RU" dirty="0" err="1">
                <a:latin typeface="Calibri" panose="020F0502020204030204" pitchFamily="34" charset="0"/>
                <a:cs typeface="Calibri" panose="020F0502020204030204" pitchFamily="34" charset="0"/>
              </a:rPr>
              <a:t>экономикалық</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көрсеткіштеріне</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байланысты</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жылытудың</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ең</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кең</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таралған</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түрі</a:t>
            </a:r>
            <a:r>
              <a:rPr lang="ru-RU" dirty="0">
                <a:latin typeface="Calibri" panose="020F0502020204030204" pitchFamily="34" charset="0"/>
                <a:cs typeface="Calibri" panose="020F0502020204030204" pitchFamily="34" charset="0"/>
              </a:rPr>
              <a:t>. Ол </a:t>
            </a:r>
            <a:r>
              <a:rPr lang="ru-RU" dirty="0" err="1">
                <a:latin typeface="Calibri" panose="020F0502020204030204" pitchFamily="34" charset="0"/>
                <a:cs typeface="Calibri" panose="020F0502020204030204" pitchFamily="34" charset="0"/>
              </a:rPr>
              <a:t>конструкцияның</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қарапайымдылығымен</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және</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төмен</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еңбек</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сыйымдылығымен</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пайдаланудың</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қарапайымдылығымен</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және</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зауыттар</a:t>
            </a:r>
            <a:r>
              <a:rPr lang="ru-RU" dirty="0">
                <a:latin typeface="Calibri" panose="020F0502020204030204" pitchFamily="34" charset="0"/>
                <a:cs typeface="Calibri" panose="020F0502020204030204" pitchFamily="34" charset="0"/>
              </a:rPr>
              <a:t> мен </a:t>
            </a:r>
            <a:r>
              <a:rPr lang="ru-RU" dirty="0" err="1">
                <a:latin typeface="Calibri" panose="020F0502020204030204" pitchFamily="34" charset="0"/>
                <a:cs typeface="Calibri" panose="020F0502020204030204" pitchFamily="34" charset="0"/>
              </a:rPr>
              <a:t>пайдаланушы</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персоналға</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зиянсыздығымен</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қолжетімділігімен</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және</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жылуды</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пайдаланудың</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жоғары</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пайызымен</a:t>
            </a:r>
            <a:r>
              <a:rPr lang="ru-RU" dirty="0">
                <a:latin typeface="Calibri" panose="020F0502020204030204" pitchFamily="34" charset="0"/>
                <a:cs typeface="Calibri" panose="020F0502020204030204" pitchFamily="34" charset="0"/>
              </a:rPr>
              <a:t> (65...70%) </a:t>
            </a:r>
            <a:r>
              <a:rPr lang="ru-RU" dirty="0" err="1">
                <a:latin typeface="Calibri" panose="020F0502020204030204" pitchFamily="34" charset="0"/>
                <a:cs typeface="Calibri" panose="020F0502020204030204" pitchFamily="34" charset="0"/>
              </a:rPr>
              <a:t>сипатталады</a:t>
            </a:r>
            <a:r>
              <a:rPr lang="ru-RU" dirty="0">
                <a:latin typeface="Calibri" panose="020F0502020204030204" pitchFamily="34" charset="0"/>
                <a:cs typeface="Calibri" panose="020F0502020204030204" pitchFamily="34" charset="0"/>
              </a:rPr>
              <a:t>.</a:t>
            </a:r>
          </a:p>
          <a:p>
            <a:pPr algn="just"/>
            <a:endParaRPr lang="ru-RU" dirty="0">
              <a:latin typeface="Calibri" panose="020F0502020204030204" pitchFamily="34" charset="0"/>
              <a:cs typeface="Calibri" panose="020F0502020204030204" pitchFamily="34" charset="0"/>
            </a:endParaRPr>
          </a:p>
          <a:p>
            <a:pPr algn="just"/>
            <a:r>
              <a:rPr lang="ru-RU" dirty="0">
                <a:latin typeface="Calibri" panose="020F0502020204030204" pitchFamily="34" charset="0"/>
                <a:cs typeface="Calibri" panose="020F0502020204030204" pitchFamily="34" charset="0"/>
              </a:rPr>
              <a:t>	Электр </a:t>
            </a:r>
            <a:r>
              <a:rPr lang="ru-RU" dirty="0" err="1">
                <a:latin typeface="Calibri" panose="020F0502020204030204" pitchFamily="34" charset="0"/>
                <a:cs typeface="Calibri" panose="020F0502020204030204" pitchFamily="34" charset="0"/>
              </a:rPr>
              <a:t>жылыту</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негізінен</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жылыжайларда</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қолданылады</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Бұл</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топырақ</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ауа</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және</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аралас</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болуы</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мүмкін</a:t>
            </a:r>
            <a:r>
              <a:rPr lang="ru-RU" dirty="0">
                <a:latin typeface="Calibri" panose="020F0502020204030204" pitchFamily="34" charset="0"/>
                <a:cs typeface="Calibri" panose="020F0502020204030204" pitchFamily="34" charset="0"/>
              </a:rPr>
              <a:t> - </a:t>
            </a:r>
            <a:r>
              <a:rPr lang="ru-RU" dirty="0" err="1">
                <a:latin typeface="Calibri" panose="020F0502020204030204" pitchFamily="34" charset="0"/>
                <a:cs typeface="Calibri" panose="020F0502020204030204" pitchFamily="34" charset="0"/>
              </a:rPr>
              <a:t>топырақ-ауа</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Электрлік</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жылыту</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үшін</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арнайы</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қыздыру</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сымдары</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құбырлы</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жалаңаш</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сым</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асфальтбетон</a:t>
            </a:r>
            <a:r>
              <a:rPr lang="ru-RU" dirty="0">
                <a:latin typeface="Calibri" panose="020F0502020204030204" pitchFamily="34" charset="0"/>
                <a:cs typeface="Calibri" panose="020F0502020204030204" pitchFamily="34" charset="0"/>
              </a:rPr>
              <a:t>, электрод </a:t>
            </a:r>
            <a:r>
              <a:rPr lang="ru-RU" dirty="0" err="1">
                <a:latin typeface="Calibri" panose="020F0502020204030204" pitchFamily="34" charset="0"/>
                <a:cs typeface="Calibri" panose="020F0502020204030204" pitchFamily="34" charset="0"/>
              </a:rPr>
              <a:t>және</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басқа</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қыздыру</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элементтері</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қолданылады</a:t>
            </a:r>
            <a:r>
              <a:rPr lang="ru-RU" dirty="0">
                <a:latin typeface="Calibri" panose="020F0502020204030204" pitchFamily="34" charset="0"/>
                <a:cs typeface="Calibri" panose="020F0502020204030204" pitchFamily="34" charset="0"/>
              </a:rPr>
              <a:t>.</a:t>
            </a:r>
            <a:endParaRPr lang="ru-KZ" dirty="0">
              <a:latin typeface="Calibri" panose="020F0502020204030204" pitchFamily="34" charset="0"/>
              <a:cs typeface="Calibri" panose="020F0502020204030204" pitchFamily="34" charset="0"/>
            </a:endParaRPr>
          </a:p>
        </p:txBody>
      </p:sp>
      <p:pic>
        <p:nvPicPr>
          <p:cNvPr id="3" name="Рисунок 2">
            <a:extLst>
              <a:ext uri="{FF2B5EF4-FFF2-40B4-BE49-F238E27FC236}">
                <a16:creationId xmlns:a16="http://schemas.microsoft.com/office/drawing/2014/main" id="{B959EAB5-84DD-D1E0-D33C-A63E4D2C9235}"/>
              </a:ext>
            </a:extLst>
          </p:cNvPr>
          <p:cNvPicPr>
            <a:picLocks noChangeAspect="1"/>
          </p:cNvPicPr>
          <p:nvPr/>
        </p:nvPicPr>
        <p:blipFill>
          <a:blip r:embed="rId3"/>
          <a:stretch>
            <a:fillRect/>
          </a:stretch>
        </p:blipFill>
        <p:spPr>
          <a:xfrm>
            <a:off x="9926015" y="197346"/>
            <a:ext cx="419100" cy="368300"/>
          </a:xfrm>
          <a:prstGeom prst="rect">
            <a:avLst/>
          </a:prstGeom>
        </p:spPr>
      </p:pic>
      <p:pic>
        <p:nvPicPr>
          <p:cNvPr id="4" name="Рисунок 3">
            <a:extLst>
              <a:ext uri="{FF2B5EF4-FFF2-40B4-BE49-F238E27FC236}">
                <a16:creationId xmlns:a16="http://schemas.microsoft.com/office/drawing/2014/main" id="{035B4774-72AA-D616-B3F4-03755F15EABD}"/>
              </a:ext>
            </a:extLst>
          </p:cNvPr>
          <p:cNvPicPr>
            <a:picLocks noChangeAspect="1"/>
          </p:cNvPicPr>
          <p:nvPr/>
        </p:nvPicPr>
        <p:blipFill>
          <a:blip r:embed="rId3"/>
          <a:stretch>
            <a:fillRect/>
          </a:stretch>
        </p:blipFill>
        <p:spPr>
          <a:xfrm>
            <a:off x="3666041" y="484406"/>
            <a:ext cx="419100" cy="368300"/>
          </a:xfrm>
          <a:prstGeom prst="rect">
            <a:avLst/>
          </a:prstGeom>
        </p:spPr>
      </p:pic>
    </p:spTree>
    <p:extLst>
      <p:ext uri="{BB962C8B-B14F-4D97-AF65-F5344CB8AC3E}">
        <p14:creationId xmlns:p14="http://schemas.microsoft.com/office/powerpoint/2010/main" val="25834146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483788" y="6546853"/>
            <a:ext cx="708212" cy="33265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Номер слайда 5">
            <a:extLst>
              <a:ext uri="{FF2B5EF4-FFF2-40B4-BE49-F238E27FC236}">
                <a16:creationId xmlns:a16="http://schemas.microsoft.com/office/drawing/2014/main" id="{70202D98-AA1E-41BB-B94E-180311759C13}"/>
              </a:ext>
            </a:extLst>
          </p:cNvPr>
          <p:cNvSpPr txBox="1">
            <a:spLocks/>
          </p:cNvSpPr>
          <p:nvPr/>
        </p:nvSpPr>
        <p:spPr>
          <a:xfrm>
            <a:off x="11859535" y="6546853"/>
            <a:ext cx="278418" cy="274324"/>
          </a:xfrm>
          <a:prstGeom prst="rect">
            <a:avLst/>
          </a:prstGeom>
        </p:spPr>
        <p:txBody>
          <a:bodyPr rtlCol="0"/>
          <a:lstStyle>
            <a:defPPr rtl="0">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kk-KZ" dirty="0">
                <a:solidFill>
                  <a:schemeClr val="bg1"/>
                </a:solidFill>
              </a:rPr>
              <a:t>4</a:t>
            </a:r>
            <a:endParaRPr lang="ru-RU" dirty="0">
              <a:solidFill>
                <a:schemeClr val="bg1"/>
              </a:solidFill>
            </a:endParaRPr>
          </a:p>
        </p:txBody>
      </p:sp>
      <p:sp>
        <p:nvSpPr>
          <p:cNvPr id="4" name="TextBox 3">
            <a:extLst>
              <a:ext uri="{FF2B5EF4-FFF2-40B4-BE49-F238E27FC236}">
                <a16:creationId xmlns:a16="http://schemas.microsoft.com/office/drawing/2014/main" id="{C62A6015-9B84-81BD-FED9-03C61E06EEA1}"/>
              </a:ext>
            </a:extLst>
          </p:cNvPr>
          <p:cNvSpPr txBox="1"/>
          <p:nvPr/>
        </p:nvSpPr>
        <p:spPr>
          <a:xfrm>
            <a:off x="561802" y="1166842"/>
            <a:ext cx="10921986" cy="4524315"/>
          </a:xfrm>
          <a:prstGeom prst="rect">
            <a:avLst/>
          </a:prstGeom>
          <a:noFill/>
        </p:spPr>
        <p:txBody>
          <a:bodyPr wrap="square">
            <a:spAutoFit/>
          </a:bodyPr>
          <a:lstStyle/>
          <a:p>
            <a:pPr algn="just"/>
            <a:r>
              <a:rPr lang="ru-KZ" dirty="0">
                <a:latin typeface="Calibri" panose="020F0502020204030204" pitchFamily="34" charset="0"/>
                <a:cs typeface="Calibri" panose="020F0502020204030204" pitchFamily="34" charset="0"/>
              </a:rPr>
              <a:t>	Күзетілетін жерүсті құрылымдарында механикаландырылған және автоматтандырылған технологиялық процестер (операциялар). Қорғалған топырақ 1 м</a:t>
            </a:r>
            <a:r>
              <a:rPr lang="ru-KZ" baseline="30000" dirty="0">
                <a:latin typeface="Calibri" panose="020F0502020204030204" pitchFamily="34" charset="0"/>
                <a:cs typeface="Calibri" panose="020F0502020204030204" pitchFamily="34" charset="0"/>
              </a:rPr>
              <a:t>2</a:t>
            </a:r>
            <a:r>
              <a:rPr lang="ru-KZ" dirty="0">
                <a:latin typeface="Calibri" panose="020F0502020204030204" pitchFamily="34" charset="0"/>
                <a:cs typeface="Calibri" panose="020F0502020204030204" pitchFamily="34" charset="0"/>
              </a:rPr>
              <a:t> аумаққа 18 адам-сағатқа дейінгі жылдық еңбек шығындарымен сипатталады. Өсімдіктер жақсы дамып, жылыжай микроклиматының оңтайлы мәндерімен ғана жеміс береді. Жылыжайлардағы технологиялық процестерді механикаландыру және автоматтандыру деңгейі айтарлықтай жоғары.</a:t>
            </a:r>
          </a:p>
          <a:p>
            <a:pPr algn="just"/>
            <a:endParaRPr lang="ru-KZ" dirty="0">
              <a:latin typeface="Calibri" panose="020F0502020204030204" pitchFamily="34" charset="0"/>
              <a:cs typeface="Calibri" panose="020F0502020204030204" pitchFamily="34" charset="0"/>
            </a:endParaRPr>
          </a:p>
          <a:p>
            <a:pPr algn="just"/>
            <a:r>
              <a:rPr lang="ru-KZ" dirty="0">
                <a:latin typeface="Calibri" panose="020F0502020204030204" pitchFamily="34" charset="0"/>
                <a:cs typeface="Calibri" panose="020F0502020204030204" pitchFamily="34" charset="0"/>
              </a:rPr>
              <a:t>	Ауа мен топырақ температурасын автоматты басқару. Өсімдіктердің өсуін анықтайтын маңызды факторлар: температура, жарық, ауа ылғалдылығы және қоршаған ортаның газ құрамы.</a:t>
            </a:r>
          </a:p>
          <a:p>
            <a:pPr algn="just"/>
            <a:endParaRPr lang="ru-KZ" dirty="0">
              <a:latin typeface="Calibri" panose="020F0502020204030204" pitchFamily="34" charset="0"/>
              <a:cs typeface="Calibri" panose="020F0502020204030204" pitchFamily="34" charset="0"/>
            </a:endParaRPr>
          </a:p>
          <a:p>
            <a:pPr algn="just"/>
            <a:r>
              <a:rPr lang="ru-KZ" dirty="0">
                <a:latin typeface="Calibri" panose="020F0502020204030204" pitchFamily="34" charset="0"/>
                <a:cs typeface="Calibri" panose="020F0502020204030204" pitchFamily="34" charset="0"/>
              </a:rPr>
              <a:t>	Микроклиматты бақылау жүйесінің міндеті температураға байланысты фотосинтездің максималды қарқындылығы үшін жағдайларды қамтамасыз ету болып табылады, өйткені жоғары температурада тыныс алу (фотосинтезге кері процесс) фотосинтезден басым бола бастайды. Оңтайлы ішкі температура өсімдіктің түрі мен даму кезеңіне байланысты.</a:t>
            </a:r>
          </a:p>
          <a:p>
            <a:pPr algn="just"/>
            <a:endParaRPr lang="ru-KZ" dirty="0">
              <a:latin typeface="Calibri" panose="020F0502020204030204" pitchFamily="34" charset="0"/>
              <a:cs typeface="Calibri" panose="020F0502020204030204" pitchFamily="34" charset="0"/>
            </a:endParaRPr>
          </a:p>
          <a:p>
            <a:pPr algn="just"/>
            <a:r>
              <a:rPr lang="ru-KZ" dirty="0">
                <a:latin typeface="Calibri" panose="020F0502020204030204" pitchFamily="34" charset="0"/>
                <a:cs typeface="Calibri" panose="020F0502020204030204" pitchFamily="34" charset="0"/>
              </a:rPr>
              <a:t>	Көп аралық блоктар мен ангарлы жылыжайларда температураны бақылауды автоматтандыруға арналған техникалық шешімдер ерекшеленеді, сондықтан одан әрі дербес қарастырылады.</a:t>
            </a:r>
          </a:p>
        </p:txBody>
      </p:sp>
    </p:spTree>
    <p:extLst>
      <p:ext uri="{BB962C8B-B14F-4D97-AF65-F5344CB8AC3E}">
        <p14:creationId xmlns:p14="http://schemas.microsoft.com/office/powerpoint/2010/main" val="40519688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04527" y="115747"/>
            <a:ext cx="11566258" cy="2731625"/>
          </a:xfrm>
          <a:prstGeom prst="rect">
            <a:avLst/>
          </a:prstGeom>
          <a:gradFill flip="none" rotWithShape="1">
            <a:gsLst>
              <a:gs pos="70000">
                <a:schemeClr val="bg1"/>
              </a:gs>
              <a:gs pos="92000">
                <a:schemeClr val="accent1">
                  <a:lumMod val="45000"/>
                  <a:lumOff val="55000"/>
                </a:schemeClr>
              </a:gs>
              <a:gs pos="100000">
                <a:schemeClr val="accent1">
                  <a:lumMod val="30000"/>
                  <a:lumOff val="70000"/>
                </a:schemeClr>
              </a:gs>
            </a:gsLst>
            <a:lin ang="2700000" scaled="1"/>
            <a:tileRect/>
          </a:grad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sz="1600" dirty="0">
                <a:solidFill>
                  <a:schemeClr val="tx1"/>
                </a:solidFill>
                <a:latin typeface="Calibri" panose="020F0502020204030204" pitchFamily="34" charset="0"/>
                <a:cs typeface="Calibri" panose="020F0502020204030204" pitchFamily="34" charset="0"/>
              </a:rPr>
              <a:t>	</a:t>
            </a:r>
            <a:r>
              <a:rPr lang="ru-RU" sz="1600" b="1" dirty="0">
                <a:solidFill>
                  <a:schemeClr val="tx1"/>
                </a:solidFill>
                <a:latin typeface="Calibri" panose="020F0502020204030204" pitchFamily="34" charset="0"/>
                <a:cs typeface="Calibri" panose="020F0502020204030204" pitchFamily="34" charset="0"/>
              </a:rPr>
              <a:t>6.2 </a:t>
            </a:r>
            <a:r>
              <a:rPr lang="ru-RU" sz="1600" b="1" dirty="0" err="1">
                <a:solidFill>
                  <a:schemeClr val="tx1"/>
                </a:solidFill>
                <a:latin typeface="Calibri" panose="020F0502020204030204" pitchFamily="34" charset="0"/>
                <a:cs typeface="Calibri" panose="020F0502020204030204" pitchFamily="34" charset="0"/>
              </a:rPr>
              <a:t>Жылыжайлардағы</a:t>
            </a:r>
            <a:r>
              <a:rPr lang="ru-RU" sz="1600" b="1" dirty="0">
                <a:solidFill>
                  <a:schemeClr val="tx1"/>
                </a:solidFill>
                <a:latin typeface="Calibri" panose="020F0502020204030204" pitchFamily="34" charset="0"/>
                <a:cs typeface="Calibri" panose="020F0502020204030204" pitchFamily="34" charset="0"/>
              </a:rPr>
              <a:t> микроклимат </a:t>
            </a:r>
            <a:r>
              <a:rPr lang="ru-RU" sz="1600" b="1" dirty="0" err="1">
                <a:solidFill>
                  <a:schemeClr val="tx1"/>
                </a:solidFill>
                <a:latin typeface="Calibri" panose="020F0502020204030204" pitchFamily="34" charset="0"/>
                <a:cs typeface="Calibri" panose="020F0502020204030204" pitchFamily="34" charset="0"/>
              </a:rPr>
              <a:t>параметрлерін</a:t>
            </a:r>
            <a:r>
              <a:rPr lang="ru-RU" sz="1600" b="1" dirty="0">
                <a:solidFill>
                  <a:schemeClr val="tx1"/>
                </a:solidFill>
                <a:latin typeface="Calibri" panose="020F0502020204030204" pitchFamily="34" charset="0"/>
                <a:cs typeface="Calibri" panose="020F0502020204030204" pitchFamily="34" charset="0"/>
              </a:rPr>
              <a:t> </a:t>
            </a:r>
            <a:r>
              <a:rPr lang="ru-RU" sz="1600" b="1" dirty="0" err="1">
                <a:solidFill>
                  <a:schemeClr val="tx1"/>
                </a:solidFill>
                <a:latin typeface="Calibri" panose="020F0502020204030204" pitchFamily="34" charset="0"/>
                <a:cs typeface="Calibri" panose="020F0502020204030204" pitchFamily="34" charset="0"/>
              </a:rPr>
              <a:t>автоматтандыру</a:t>
            </a:r>
            <a:endParaRPr lang="ru-RU" sz="1600" b="1" dirty="0">
              <a:solidFill>
                <a:schemeClr val="tx1"/>
              </a:solidFill>
              <a:latin typeface="Calibri" panose="020F0502020204030204" pitchFamily="34" charset="0"/>
              <a:cs typeface="Calibri" panose="020F0502020204030204" pitchFamily="34" charset="0"/>
            </a:endParaRPr>
          </a:p>
          <a:p>
            <a:pPr algn="just"/>
            <a:endParaRPr lang="ru-RU" sz="1600" dirty="0">
              <a:solidFill>
                <a:schemeClr val="tx1"/>
              </a:solidFill>
              <a:latin typeface="Calibri" panose="020F0502020204030204" pitchFamily="34" charset="0"/>
              <a:cs typeface="Calibri" panose="020F0502020204030204" pitchFamily="34" charset="0"/>
            </a:endParaRPr>
          </a:p>
          <a:p>
            <a:pPr algn="just"/>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Гидропоникалық</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әдіс</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бірқатар</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артықшылықтарға</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ие</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өнімділікті</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арттыру</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техникалық</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қызмет</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көрсету</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шығындарын</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азайту</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және</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т.б</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бірақ</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жылыжайларды</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тіректермен</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паллеттермен</a:t>
            </a:r>
            <a:r>
              <a:rPr lang="ru-RU" sz="1600" dirty="0">
                <a:solidFill>
                  <a:schemeClr val="tx1"/>
                </a:solidFill>
                <a:latin typeface="Calibri" panose="020F0502020204030204" pitchFamily="34" charset="0"/>
                <a:cs typeface="Calibri" panose="020F0502020204030204" pitchFamily="34" charset="0"/>
              </a:rPr>
              <a:t>) 7 (6.1 </a:t>
            </a:r>
            <a:r>
              <a:rPr lang="ru-RU" sz="1600" dirty="0" err="1">
                <a:solidFill>
                  <a:schemeClr val="tx1"/>
                </a:solidFill>
                <a:latin typeface="Calibri" panose="020F0502020204030204" pitchFamily="34" charset="0"/>
                <a:cs typeface="Calibri" panose="020F0502020204030204" pitchFamily="34" charset="0"/>
              </a:rPr>
              <a:t>сурет</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резервуарлар</a:t>
            </a:r>
            <a:r>
              <a:rPr lang="ru-RU" sz="1600" dirty="0">
                <a:solidFill>
                  <a:schemeClr val="tx1"/>
                </a:solidFill>
                <a:latin typeface="Calibri" panose="020F0502020204030204" pitchFamily="34" charset="0"/>
                <a:cs typeface="Calibri" panose="020F0502020204030204" pitchFamily="34" charset="0"/>
              </a:rPr>
              <a:t> 4, </a:t>
            </a:r>
            <a:r>
              <a:rPr lang="ru-RU" sz="1600" dirty="0" err="1">
                <a:solidFill>
                  <a:schemeClr val="tx1"/>
                </a:solidFill>
                <a:latin typeface="Calibri" panose="020F0502020204030204" pitchFamily="34" charset="0"/>
                <a:cs typeface="Calibri" panose="020F0502020204030204" pitchFamily="34" charset="0"/>
              </a:rPr>
              <a:t>ерітінді</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дайындауға</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арналған</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құрылғылар</a:t>
            </a:r>
            <a:r>
              <a:rPr lang="ru-RU" sz="1600" dirty="0">
                <a:solidFill>
                  <a:schemeClr val="tx1"/>
                </a:solidFill>
                <a:latin typeface="Calibri" panose="020F0502020204030204" pitchFamily="34" charset="0"/>
                <a:cs typeface="Calibri" panose="020F0502020204030204" pitchFamily="34" charset="0"/>
              </a:rPr>
              <a:t> 6, </a:t>
            </a:r>
            <a:r>
              <a:rPr lang="ru-RU" sz="1600" dirty="0" err="1">
                <a:solidFill>
                  <a:schemeClr val="tx1"/>
                </a:solidFill>
                <a:latin typeface="Calibri" panose="020F0502020204030204" pitchFamily="34" charset="0"/>
                <a:cs typeface="Calibri" panose="020F0502020204030204" pitchFamily="34" charset="0"/>
              </a:rPr>
              <a:t>сорғылар</a:t>
            </a:r>
            <a:r>
              <a:rPr lang="ru-RU" sz="1600" dirty="0">
                <a:solidFill>
                  <a:schemeClr val="tx1"/>
                </a:solidFill>
                <a:latin typeface="Calibri" panose="020F0502020204030204" pitchFamily="34" charset="0"/>
                <a:cs typeface="Calibri" panose="020F0502020204030204" pitchFamily="34" charset="0"/>
              </a:rPr>
              <a:t> 3 </a:t>
            </a:r>
            <a:r>
              <a:rPr lang="ru-RU" sz="1600" dirty="0" err="1">
                <a:solidFill>
                  <a:schemeClr val="tx1"/>
                </a:solidFill>
                <a:latin typeface="Calibri" panose="020F0502020204030204" pitchFamily="34" charset="0"/>
                <a:cs typeface="Calibri" panose="020F0502020204030204" pitchFamily="34" charset="0"/>
              </a:rPr>
              <a:t>қосымша</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жабдықты</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қажет</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етеді</a:t>
            </a:r>
            <a:r>
              <a:rPr lang="ru-RU" sz="1600" dirty="0">
                <a:solidFill>
                  <a:schemeClr val="tx1"/>
                </a:solidFill>
                <a:latin typeface="Calibri" panose="020F0502020204030204" pitchFamily="34" charset="0"/>
                <a:cs typeface="Calibri" panose="020F0502020204030204" pitchFamily="34" charset="0"/>
              </a:rPr>
              <a:t>. , 5 .</a:t>
            </a:r>
          </a:p>
          <a:p>
            <a:pPr algn="just"/>
            <a:endParaRPr lang="ru-RU" sz="1600" dirty="0">
              <a:solidFill>
                <a:schemeClr val="tx1"/>
              </a:solidFill>
              <a:latin typeface="Calibri" panose="020F0502020204030204" pitchFamily="34" charset="0"/>
              <a:cs typeface="Calibri" panose="020F0502020204030204" pitchFamily="34" charset="0"/>
            </a:endParaRPr>
          </a:p>
          <a:p>
            <a:pPr algn="just"/>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Арық</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жылыжай</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үшін</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тиімді</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жылыту</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жүйесі</a:t>
            </a:r>
            <a:r>
              <a:rPr lang="ru-RU" sz="1600" dirty="0">
                <a:solidFill>
                  <a:schemeClr val="tx1"/>
                </a:solidFill>
                <a:latin typeface="Calibri" panose="020F0502020204030204" pitchFamily="34" charset="0"/>
                <a:cs typeface="Calibri" panose="020F0502020204030204" pitchFamily="34" charset="0"/>
              </a:rPr>
              <a:t> (6.2, а-</a:t>
            </a:r>
            <a:r>
              <a:rPr lang="ru-RU" sz="1600" dirty="0" err="1">
                <a:solidFill>
                  <a:schemeClr val="tx1"/>
                </a:solidFill>
                <a:latin typeface="Calibri" panose="020F0502020204030204" pitchFamily="34" charset="0"/>
                <a:cs typeface="Calibri" panose="020F0502020204030204" pitchFamily="34" charset="0"/>
              </a:rPr>
              <a:t>суретті</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қараңыз</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электрлік</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болып</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табылады</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мысалы</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жерге</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топырақты</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жылыту</a:t>
            </a:r>
            <a:r>
              <a:rPr lang="ru-RU" sz="1600" dirty="0">
                <a:solidFill>
                  <a:schemeClr val="tx1"/>
                </a:solidFill>
                <a:latin typeface="Calibri" panose="020F0502020204030204" pitchFamily="34" charset="0"/>
                <a:cs typeface="Calibri" panose="020F0502020204030204" pitchFamily="34" charset="0"/>
              </a:rPr>
              <a:t> 1) </a:t>
            </a:r>
            <a:r>
              <a:rPr lang="ru-RU" sz="1600" dirty="0" err="1">
                <a:solidFill>
                  <a:schemeClr val="tx1"/>
                </a:solidFill>
                <a:latin typeface="Calibri" panose="020F0502020204030204" pitchFamily="34" charset="0"/>
                <a:cs typeface="Calibri" panose="020F0502020204030204" pitchFamily="34" charset="0"/>
              </a:rPr>
              <a:t>және</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қабырғаларға</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ауа</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жылыту</a:t>
            </a:r>
            <a:r>
              <a:rPr lang="ru-RU" sz="1600" dirty="0">
                <a:solidFill>
                  <a:schemeClr val="tx1"/>
                </a:solidFill>
                <a:latin typeface="Calibri" panose="020F0502020204030204" pitchFamily="34" charset="0"/>
                <a:cs typeface="Calibri" panose="020F0502020204030204" pitchFamily="34" charset="0"/>
              </a:rPr>
              <a:t> 2) </a:t>
            </a:r>
            <a:r>
              <a:rPr lang="ru-RU" sz="1600" dirty="0" err="1">
                <a:solidFill>
                  <a:schemeClr val="tx1"/>
                </a:solidFill>
                <a:latin typeface="Calibri" panose="020F0502020204030204" pitchFamily="34" charset="0"/>
                <a:cs typeface="Calibri" panose="020F0502020204030204" pitchFamily="34" charset="0"/>
              </a:rPr>
              <a:t>төселген</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жылыту</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сымын</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пайдалану</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Жылыжайды</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жылытуды</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басқару</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схемасы</a:t>
            </a:r>
            <a:r>
              <a:rPr lang="ru-RU" sz="1600" dirty="0">
                <a:solidFill>
                  <a:schemeClr val="tx1"/>
                </a:solidFill>
                <a:latin typeface="Calibri" panose="020F0502020204030204" pitchFamily="34" charset="0"/>
                <a:cs typeface="Calibri" panose="020F0502020204030204" pitchFamily="34" charset="0"/>
              </a:rPr>
              <a:t> (6.2, б-</a:t>
            </a:r>
            <a:r>
              <a:rPr lang="ru-RU" sz="1600" dirty="0" err="1">
                <a:solidFill>
                  <a:schemeClr val="tx1"/>
                </a:solidFill>
                <a:latin typeface="Calibri" panose="020F0502020204030204" pitchFamily="34" charset="0"/>
                <a:cs typeface="Calibri" panose="020F0502020204030204" pitchFamily="34" charset="0"/>
              </a:rPr>
              <a:t>суретті</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қараңыз</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топырақ</a:t>
            </a:r>
            <a:r>
              <a:rPr lang="ru-RU" sz="1600" dirty="0">
                <a:solidFill>
                  <a:schemeClr val="tx1"/>
                </a:solidFill>
                <a:latin typeface="Calibri" panose="020F0502020204030204" pitchFamily="34" charset="0"/>
                <a:cs typeface="Calibri" panose="020F0502020204030204" pitchFamily="34" charset="0"/>
              </a:rPr>
              <a:t> пен </a:t>
            </a:r>
            <a:r>
              <a:rPr lang="ru-RU" sz="1600" dirty="0" err="1">
                <a:solidFill>
                  <a:schemeClr val="tx1"/>
                </a:solidFill>
                <a:latin typeface="Calibri" panose="020F0502020204030204" pitchFamily="34" charset="0"/>
                <a:cs typeface="Calibri" panose="020F0502020204030204" pitchFamily="34" charset="0"/>
              </a:rPr>
              <a:t>ауа</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температурасы</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белгіленген</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шектерге</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дейін</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төмендеген</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кезде</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топырақ</a:t>
            </a:r>
            <a:r>
              <a:rPr lang="ru-RU" sz="1600" dirty="0">
                <a:solidFill>
                  <a:schemeClr val="tx1"/>
                </a:solidFill>
                <a:latin typeface="Calibri" panose="020F0502020204030204" pitchFamily="34" charset="0"/>
                <a:cs typeface="Calibri" panose="020F0502020204030204" pitchFamily="34" charset="0"/>
              </a:rPr>
              <a:t>        пен </a:t>
            </a:r>
            <a:r>
              <a:rPr lang="ru-RU" sz="1600" dirty="0" err="1">
                <a:solidFill>
                  <a:schemeClr val="tx1"/>
                </a:solidFill>
                <a:latin typeface="Calibri" panose="020F0502020204030204" pitchFamily="34" charset="0"/>
                <a:cs typeface="Calibri" panose="020F0502020204030204" pitchFamily="34" charset="0"/>
              </a:rPr>
              <a:t>ауа</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температурасының</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датчиктерін</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пайдаланатын</a:t>
            </a:r>
            <a:r>
              <a:rPr lang="ru-RU" sz="1600" dirty="0">
                <a:solidFill>
                  <a:schemeClr val="tx1"/>
                </a:solidFill>
                <a:latin typeface="Calibri" panose="020F0502020204030204" pitchFamily="34" charset="0"/>
                <a:cs typeface="Calibri" panose="020F0502020204030204" pitchFamily="34" charset="0"/>
              </a:rPr>
              <a:t> ток релесін          , ажыратқыштарды           , </a:t>
            </a:r>
            <a:r>
              <a:rPr lang="ru-RU" sz="1600" dirty="0" err="1">
                <a:solidFill>
                  <a:schemeClr val="tx1"/>
                </a:solidFill>
                <a:latin typeface="Calibri" panose="020F0502020204030204" pitchFamily="34" charset="0"/>
                <a:cs typeface="Calibri" panose="020F0502020204030204" pitchFamily="34" charset="0"/>
              </a:rPr>
              <a:t>жылытқыштарды</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қамтиды</a:t>
            </a:r>
            <a:r>
              <a:rPr lang="ru-RU" sz="1600" dirty="0">
                <a:solidFill>
                  <a:schemeClr val="tx1"/>
                </a:solidFill>
                <a:latin typeface="Calibri" panose="020F0502020204030204" pitchFamily="34" charset="0"/>
                <a:cs typeface="Calibri" panose="020F0502020204030204" pitchFamily="34" charset="0"/>
              </a:rPr>
              <a:t>.</a:t>
            </a:r>
          </a:p>
        </p:txBody>
      </p:sp>
      <p:sp>
        <p:nvSpPr>
          <p:cNvPr id="2" name="Прямоугольник 1"/>
          <p:cNvSpPr/>
          <p:nvPr/>
        </p:nvSpPr>
        <p:spPr>
          <a:xfrm>
            <a:off x="11483788" y="6546853"/>
            <a:ext cx="708212" cy="33265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Номер слайда 5">
            <a:extLst>
              <a:ext uri="{FF2B5EF4-FFF2-40B4-BE49-F238E27FC236}">
                <a16:creationId xmlns:a16="http://schemas.microsoft.com/office/drawing/2014/main" id="{70202D98-AA1E-41BB-B94E-180311759C13}"/>
              </a:ext>
            </a:extLst>
          </p:cNvPr>
          <p:cNvSpPr txBox="1">
            <a:spLocks/>
          </p:cNvSpPr>
          <p:nvPr/>
        </p:nvSpPr>
        <p:spPr>
          <a:xfrm>
            <a:off x="11859535" y="6546853"/>
            <a:ext cx="278418" cy="274324"/>
          </a:xfrm>
          <a:prstGeom prst="rect">
            <a:avLst/>
          </a:prstGeom>
        </p:spPr>
        <p:txBody>
          <a:bodyPr rtlCol="0"/>
          <a:lstStyle>
            <a:defPPr rtl="0">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kk-KZ" dirty="0">
                <a:solidFill>
                  <a:schemeClr val="bg1"/>
                </a:solidFill>
              </a:rPr>
              <a:t>5</a:t>
            </a:r>
            <a:endParaRPr lang="ru-RU" dirty="0">
              <a:solidFill>
                <a:schemeClr val="bg1"/>
              </a:solidFill>
            </a:endParaRPr>
          </a:p>
        </p:txBody>
      </p:sp>
      <p:pic>
        <p:nvPicPr>
          <p:cNvPr id="5" name="Рисунок 4">
            <a:extLst>
              <a:ext uri="{FF2B5EF4-FFF2-40B4-BE49-F238E27FC236}">
                <a16:creationId xmlns:a16="http://schemas.microsoft.com/office/drawing/2014/main" id="{226F6EA0-376F-D4F2-FE1B-C84E0882F7C4}"/>
              </a:ext>
            </a:extLst>
          </p:cNvPr>
          <p:cNvPicPr>
            <a:picLocks noChangeAspect="1"/>
          </p:cNvPicPr>
          <p:nvPr/>
        </p:nvPicPr>
        <p:blipFill>
          <a:blip r:embed="rId3"/>
          <a:stretch>
            <a:fillRect/>
          </a:stretch>
        </p:blipFill>
        <p:spPr>
          <a:xfrm>
            <a:off x="1827514" y="3213291"/>
            <a:ext cx="7772400" cy="2967643"/>
          </a:xfrm>
          <a:prstGeom prst="rect">
            <a:avLst/>
          </a:prstGeom>
        </p:spPr>
      </p:pic>
      <p:sp>
        <p:nvSpPr>
          <p:cNvPr id="9" name="TextBox 8">
            <a:extLst>
              <a:ext uri="{FF2B5EF4-FFF2-40B4-BE49-F238E27FC236}">
                <a16:creationId xmlns:a16="http://schemas.microsoft.com/office/drawing/2014/main" id="{574C7859-C2D5-67AC-8FAF-BA72EF41B52F}"/>
              </a:ext>
            </a:extLst>
          </p:cNvPr>
          <p:cNvSpPr txBox="1"/>
          <p:nvPr/>
        </p:nvSpPr>
        <p:spPr>
          <a:xfrm>
            <a:off x="2022676" y="6099964"/>
            <a:ext cx="8341810" cy="369332"/>
          </a:xfrm>
          <a:prstGeom prst="rect">
            <a:avLst/>
          </a:prstGeom>
          <a:noFill/>
        </p:spPr>
        <p:txBody>
          <a:bodyPr wrap="square">
            <a:spAutoFit/>
          </a:bodyPr>
          <a:lstStyle/>
          <a:p>
            <a:r>
              <a:rPr lang="ru-KZ" dirty="0">
                <a:latin typeface="Calibri" panose="020F0502020204030204" pitchFamily="34" charset="0"/>
                <a:cs typeface="Calibri" panose="020F0502020204030204" pitchFamily="34" charset="0"/>
              </a:rPr>
              <a:t>6.1 сурет – Гидропоникалық жылыжайдағы ерітінді циркуляциясының схемасы</a:t>
            </a:r>
          </a:p>
        </p:txBody>
      </p:sp>
      <p:pic>
        <p:nvPicPr>
          <p:cNvPr id="10" name="Рисунок 9">
            <a:extLst>
              <a:ext uri="{FF2B5EF4-FFF2-40B4-BE49-F238E27FC236}">
                <a16:creationId xmlns:a16="http://schemas.microsoft.com/office/drawing/2014/main" id="{3663C4EA-61AF-74CD-EED0-124AB7CE749C}"/>
              </a:ext>
            </a:extLst>
          </p:cNvPr>
          <p:cNvPicPr>
            <a:picLocks noChangeAspect="1"/>
          </p:cNvPicPr>
          <p:nvPr/>
        </p:nvPicPr>
        <p:blipFill>
          <a:blip r:embed="rId4"/>
          <a:stretch>
            <a:fillRect/>
          </a:stretch>
        </p:blipFill>
        <p:spPr>
          <a:xfrm>
            <a:off x="5339531" y="2477444"/>
            <a:ext cx="246861" cy="207883"/>
          </a:xfrm>
          <a:prstGeom prst="rect">
            <a:avLst/>
          </a:prstGeom>
        </p:spPr>
      </p:pic>
      <p:pic>
        <p:nvPicPr>
          <p:cNvPr id="14" name="Рисунок 13">
            <a:extLst>
              <a:ext uri="{FF2B5EF4-FFF2-40B4-BE49-F238E27FC236}">
                <a16:creationId xmlns:a16="http://schemas.microsoft.com/office/drawing/2014/main" id="{916586CF-8178-97DD-CA0D-AA65FB28E90D}"/>
              </a:ext>
            </a:extLst>
          </p:cNvPr>
          <p:cNvPicPr>
            <a:picLocks noChangeAspect="1"/>
          </p:cNvPicPr>
          <p:nvPr/>
        </p:nvPicPr>
        <p:blipFill>
          <a:blip r:embed="rId5"/>
          <a:stretch>
            <a:fillRect/>
          </a:stretch>
        </p:blipFill>
        <p:spPr>
          <a:xfrm>
            <a:off x="7455824" y="2538475"/>
            <a:ext cx="265227" cy="146852"/>
          </a:xfrm>
          <a:prstGeom prst="rect">
            <a:avLst/>
          </a:prstGeom>
        </p:spPr>
      </p:pic>
      <p:pic>
        <p:nvPicPr>
          <p:cNvPr id="17" name="Рисунок 16">
            <a:extLst>
              <a:ext uri="{FF2B5EF4-FFF2-40B4-BE49-F238E27FC236}">
                <a16:creationId xmlns:a16="http://schemas.microsoft.com/office/drawing/2014/main" id="{2B263EBB-8EBC-C292-9F1D-D54342E837B2}"/>
              </a:ext>
            </a:extLst>
          </p:cNvPr>
          <p:cNvPicPr>
            <a:picLocks noChangeAspect="1"/>
          </p:cNvPicPr>
          <p:nvPr/>
        </p:nvPicPr>
        <p:blipFill>
          <a:blip r:embed="rId6"/>
          <a:stretch>
            <a:fillRect/>
          </a:stretch>
        </p:blipFill>
        <p:spPr>
          <a:xfrm>
            <a:off x="10913962" y="2293294"/>
            <a:ext cx="228600" cy="184150"/>
          </a:xfrm>
          <a:prstGeom prst="rect">
            <a:avLst/>
          </a:prstGeom>
        </p:spPr>
      </p:pic>
      <p:pic>
        <p:nvPicPr>
          <p:cNvPr id="19" name="Рисунок 18">
            <a:extLst>
              <a:ext uri="{FF2B5EF4-FFF2-40B4-BE49-F238E27FC236}">
                <a16:creationId xmlns:a16="http://schemas.microsoft.com/office/drawing/2014/main" id="{1689FAE8-03FC-FEC2-C098-64DD6029DCDA}"/>
              </a:ext>
            </a:extLst>
          </p:cNvPr>
          <p:cNvPicPr>
            <a:picLocks noChangeAspect="1"/>
          </p:cNvPicPr>
          <p:nvPr/>
        </p:nvPicPr>
        <p:blipFill>
          <a:blip r:embed="rId7"/>
          <a:stretch>
            <a:fillRect/>
          </a:stretch>
        </p:blipFill>
        <p:spPr>
          <a:xfrm>
            <a:off x="612493" y="2489310"/>
            <a:ext cx="228600" cy="184150"/>
          </a:xfrm>
          <a:prstGeom prst="rect">
            <a:avLst/>
          </a:prstGeom>
        </p:spPr>
      </p:pic>
    </p:spTree>
    <p:extLst>
      <p:ext uri="{BB962C8B-B14F-4D97-AF65-F5344CB8AC3E}">
        <p14:creationId xmlns:p14="http://schemas.microsoft.com/office/powerpoint/2010/main" val="18791617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483788" y="6546853"/>
            <a:ext cx="708212" cy="33265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Номер слайда 5">
            <a:extLst>
              <a:ext uri="{FF2B5EF4-FFF2-40B4-BE49-F238E27FC236}">
                <a16:creationId xmlns:a16="http://schemas.microsoft.com/office/drawing/2014/main" id="{70202D98-AA1E-41BB-B94E-180311759C13}"/>
              </a:ext>
            </a:extLst>
          </p:cNvPr>
          <p:cNvSpPr txBox="1">
            <a:spLocks/>
          </p:cNvSpPr>
          <p:nvPr/>
        </p:nvSpPr>
        <p:spPr>
          <a:xfrm>
            <a:off x="11859535" y="6546853"/>
            <a:ext cx="278418" cy="274324"/>
          </a:xfrm>
          <a:prstGeom prst="rect">
            <a:avLst/>
          </a:prstGeom>
        </p:spPr>
        <p:txBody>
          <a:bodyPr rtlCol="0"/>
          <a:lstStyle>
            <a:defPPr rtl="0">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kk-KZ" dirty="0">
                <a:solidFill>
                  <a:schemeClr val="bg1"/>
                </a:solidFill>
              </a:rPr>
              <a:t>6</a:t>
            </a:r>
            <a:endParaRPr lang="ru-RU" dirty="0">
              <a:solidFill>
                <a:schemeClr val="bg1"/>
              </a:solidFill>
            </a:endParaRPr>
          </a:p>
        </p:txBody>
      </p:sp>
      <p:pic>
        <p:nvPicPr>
          <p:cNvPr id="4" name="Рисунок 3">
            <a:extLst>
              <a:ext uri="{FF2B5EF4-FFF2-40B4-BE49-F238E27FC236}">
                <a16:creationId xmlns:a16="http://schemas.microsoft.com/office/drawing/2014/main" id="{3F56FD7A-F91F-7E48-B126-D89425D861B0}"/>
              </a:ext>
            </a:extLst>
          </p:cNvPr>
          <p:cNvPicPr>
            <a:picLocks noChangeAspect="1"/>
          </p:cNvPicPr>
          <p:nvPr/>
        </p:nvPicPr>
        <p:blipFill>
          <a:blip r:embed="rId3"/>
          <a:stretch>
            <a:fillRect/>
          </a:stretch>
        </p:blipFill>
        <p:spPr>
          <a:xfrm>
            <a:off x="1885387" y="664901"/>
            <a:ext cx="8832770" cy="3860800"/>
          </a:xfrm>
          <a:prstGeom prst="rect">
            <a:avLst/>
          </a:prstGeom>
        </p:spPr>
      </p:pic>
      <p:sp>
        <p:nvSpPr>
          <p:cNvPr id="7" name="TextBox 6">
            <a:extLst>
              <a:ext uri="{FF2B5EF4-FFF2-40B4-BE49-F238E27FC236}">
                <a16:creationId xmlns:a16="http://schemas.microsoft.com/office/drawing/2014/main" id="{93EB6F93-5AD6-D183-FC87-3E84C945D385}"/>
              </a:ext>
            </a:extLst>
          </p:cNvPr>
          <p:cNvSpPr txBox="1"/>
          <p:nvPr/>
        </p:nvSpPr>
        <p:spPr>
          <a:xfrm>
            <a:off x="2601410" y="5672521"/>
            <a:ext cx="8116747" cy="646331"/>
          </a:xfrm>
          <a:prstGeom prst="rect">
            <a:avLst/>
          </a:prstGeom>
          <a:noFill/>
        </p:spPr>
        <p:txBody>
          <a:bodyPr wrap="square">
            <a:spAutoFit/>
          </a:bodyPr>
          <a:lstStyle/>
          <a:p>
            <a:pPr algn="ctr"/>
            <a:r>
              <a:rPr lang="ru-KZ" dirty="0">
                <a:latin typeface="Calibri" panose="020F0502020204030204" pitchFamily="34" charset="0"/>
                <a:cs typeface="Calibri" panose="020F0502020204030204" pitchFamily="34" charset="0"/>
              </a:rPr>
              <a:t>6.2 сурет - Электр жылытылатын жылыжай (а) және оны автоматтандыру схемасы (б)</a:t>
            </a:r>
          </a:p>
        </p:txBody>
      </p:sp>
    </p:spTree>
    <p:extLst>
      <p:ext uri="{BB962C8B-B14F-4D97-AF65-F5344CB8AC3E}">
        <p14:creationId xmlns:p14="http://schemas.microsoft.com/office/powerpoint/2010/main" val="9698832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6293F1-E575-FF8E-0B98-BE9AE6DD6AA7}"/>
            </a:ext>
          </a:extLst>
        </p:cNvPr>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C287483B-D736-EBD4-E658-B17431FC625B}"/>
              </a:ext>
            </a:extLst>
          </p:cNvPr>
          <p:cNvSpPr/>
          <p:nvPr/>
        </p:nvSpPr>
        <p:spPr>
          <a:xfrm>
            <a:off x="11483788" y="6546853"/>
            <a:ext cx="708212" cy="33265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Номер слайда 5">
            <a:extLst>
              <a:ext uri="{FF2B5EF4-FFF2-40B4-BE49-F238E27FC236}">
                <a16:creationId xmlns:a16="http://schemas.microsoft.com/office/drawing/2014/main" id="{3A0D7A21-E02A-62D3-A233-D0BC39E8F0CD}"/>
              </a:ext>
            </a:extLst>
          </p:cNvPr>
          <p:cNvSpPr txBox="1">
            <a:spLocks/>
          </p:cNvSpPr>
          <p:nvPr/>
        </p:nvSpPr>
        <p:spPr>
          <a:xfrm>
            <a:off x="11859535" y="6546853"/>
            <a:ext cx="278418" cy="274324"/>
          </a:xfrm>
          <a:prstGeom prst="rect">
            <a:avLst/>
          </a:prstGeom>
        </p:spPr>
        <p:txBody>
          <a:bodyPr rtlCol="0"/>
          <a:lstStyle>
            <a:defPPr rtl="0">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kk-KZ" dirty="0">
                <a:solidFill>
                  <a:schemeClr val="bg1"/>
                </a:solidFill>
              </a:rPr>
              <a:t>7</a:t>
            </a:r>
            <a:endParaRPr lang="ru-RU" dirty="0">
              <a:solidFill>
                <a:schemeClr val="bg1"/>
              </a:solidFill>
            </a:endParaRPr>
          </a:p>
        </p:txBody>
      </p:sp>
      <p:sp>
        <p:nvSpPr>
          <p:cNvPr id="4" name="TextBox 3">
            <a:extLst>
              <a:ext uri="{FF2B5EF4-FFF2-40B4-BE49-F238E27FC236}">
                <a16:creationId xmlns:a16="http://schemas.microsoft.com/office/drawing/2014/main" id="{A83E688C-CDFE-5763-ED0B-25A0C335DCA4}"/>
              </a:ext>
            </a:extLst>
          </p:cNvPr>
          <p:cNvSpPr txBox="1"/>
          <p:nvPr/>
        </p:nvSpPr>
        <p:spPr>
          <a:xfrm>
            <a:off x="162047" y="386720"/>
            <a:ext cx="11875624" cy="5632311"/>
          </a:xfrm>
          <a:prstGeom prst="rect">
            <a:avLst/>
          </a:prstGeom>
          <a:noFill/>
        </p:spPr>
        <p:txBody>
          <a:bodyPr wrap="square">
            <a:spAutoFit/>
          </a:bodyPr>
          <a:lstStyle/>
          <a:p>
            <a:pPr algn="just"/>
            <a:r>
              <a:rPr lang="ru-KZ" b="1" dirty="0">
                <a:latin typeface="Calibri" panose="020F0502020204030204" pitchFamily="34" charset="0"/>
                <a:cs typeface="Calibri" panose="020F0502020204030204" pitchFamily="34" charset="0"/>
              </a:rPr>
              <a:t>	6.3 Жылыжайлардағы микроклимат параметрлерін автоматтандыру және тауарлық өндірістегі жабдықтардың жиынтықтарын талдау</a:t>
            </a:r>
          </a:p>
          <a:p>
            <a:pPr algn="just"/>
            <a:r>
              <a:rPr lang="ru-KZ" dirty="0">
                <a:latin typeface="Calibri" panose="020F0502020204030204" pitchFamily="34" charset="0"/>
                <a:cs typeface="Calibri" panose="020F0502020204030204" pitchFamily="34" charset="0"/>
              </a:rPr>
              <a:t>	Суық (жылыту режимі) және жылы (желдету режимі) маусымдары үшін температураны реттеу жүйелері айтарлықтай ерекшеленеді.</a:t>
            </a:r>
          </a:p>
          <a:p>
            <a:pPr algn="just"/>
            <a:r>
              <a:rPr lang="ru-KZ" dirty="0">
                <a:latin typeface="Calibri" panose="020F0502020204030204" pitchFamily="34" charset="0"/>
                <a:cs typeface="Calibri" panose="020F0502020204030204" pitchFamily="34" charset="0"/>
              </a:rPr>
              <a:t>БЖ жылыту режимі. Суық мезгілде жылыжайдағы температураны реттеуге салқындатқыштың температурасын                           </a:t>
            </a:r>
          </a:p>
          <a:p>
            <a:pPr algn="just"/>
            <a:r>
              <a:rPr lang="ru-KZ" dirty="0">
                <a:latin typeface="Calibri" panose="020F0502020204030204" pitchFamily="34" charset="0"/>
                <a:cs typeface="Calibri" panose="020F0502020204030204" pitchFamily="34" charset="0"/>
              </a:rPr>
              <a:t>(сапасын) немесе ағынын           (санын) өзгерту арқылы қол жеткізуге болады. АБЖ типтік нұсқасы жылыжай ішіндегі температураның ауытқуын        басқаруға арналған бір тізбекті жүйе болып табылады.</a:t>
            </a:r>
          </a:p>
          <a:p>
            <a:pPr algn="just"/>
            <a:r>
              <a:rPr lang="ru-KZ" dirty="0">
                <a:latin typeface="Calibri" panose="020F0502020204030204" pitchFamily="34" charset="0"/>
                <a:cs typeface="Calibri" panose="020F0502020204030204" pitchFamily="34" charset="0"/>
              </a:rPr>
              <a:t>БЖ желдету режимі. Жылы мезгілде жылыжайдағы температураны реттеуге саңылауларды ашу дәрежесін өзгерту немесе булану салқындату жүйесін пайдалану арқылы қол жеткізуге болады.</a:t>
            </a:r>
          </a:p>
          <a:p>
            <a:pPr algn="just"/>
            <a:r>
              <a:rPr lang="ru-KZ" dirty="0">
                <a:latin typeface="Calibri" panose="020F0502020204030204" pitchFamily="34" charset="0"/>
                <a:cs typeface="Calibri" panose="020F0502020204030204" pitchFamily="34" charset="0"/>
              </a:rPr>
              <a:t>	Температура режимі бойынша екі автоматты басқару жүйесінің жұмысының тәуелсіздігі желдету режиміндегі температура реттегішінің қыздыру режиміндегі реттегіштен 2...4°С жоғары температурада жұмыс істеуіне байланысты мүмкін болады.</a:t>
            </a:r>
          </a:p>
          <a:p>
            <a:pPr algn="just"/>
            <a:r>
              <a:rPr lang="ru-KZ" dirty="0">
                <a:latin typeface="Calibri" panose="020F0502020204030204" pitchFamily="34" charset="0"/>
                <a:cs typeface="Calibri" panose="020F0502020204030204" pitchFamily="34" charset="0"/>
              </a:rPr>
              <a:t>	Ангар жылыжайларындағы микроклиматты автоматты бақылау. Ангарлық жылыжайларда негізінен аралас жылыту қолданылады: су (топырақ және ауа) және жылытқыш (ауа). Негізгі жылыту жылыту регистрлері арқылы, ал қосымша жылыту ауа жылытқыштарымен қамтамасыз етіледі.</a:t>
            </a:r>
          </a:p>
          <a:p>
            <a:pPr algn="just"/>
            <a:r>
              <a:rPr lang="ru-KZ" dirty="0">
                <a:latin typeface="Calibri" panose="020F0502020204030204" pitchFamily="34" charset="0"/>
                <a:cs typeface="Calibri" panose="020F0502020204030204" pitchFamily="34" charset="0"/>
              </a:rPr>
              <a:t>	Бұл жинақтың негізгі элементтік базасы микропроцессорлық логикалық элементтер болып табылады.</a:t>
            </a:r>
          </a:p>
          <a:p>
            <a:pPr algn="just"/>
            <a:r>
              <a:rPr lang="ru-KZ" dirty="0">
                <a:latin typeface="Calibri" panose="020F0502020204030204" pitchFamily="34" charset="0"/>
                <a:cs typeface="Calibri" panose="020F0502020204030204" pitchFamily="34" charset="0"/>
              </a:rPr>
              <a:t>	Ауа мен топырақтың ылғалдылығын, суару суының температурасын автоматты бақылау. Жылыжайдағы ауаның салыстырмалы ылғалдылығы стационарлық ылғалдандыру жүйесі арқылы бақыланады.</a:t>
            </a:r>
          </a:p>
          <a:p>
            <a:pPr algn="just"/>
            <a:r>
              <a:rPr lang="ru-KZ" dirty="0">
                <a:latin typeface="Calibri" panose="020F0502020204030204" pitchFamily="34" charset="0"/>
                <a:cs typeface="Calibri" panose="020F0502020204030204" pitchFamily="34" charset="0"/>
              </a:rPr>
              <a:t>Суару суының температурасын автоматты реттеу. Агротехникалық нормаларға сәйкес суару суының температурасы 22...25°С болуы керек.</a:t>
            </a:r>
          </a:p>
        </p:txBody>
      </p:sp>
      <p:pic>
        <p:nvPicPr>
          <p:cNvPr id="10" name="Рисунок 9">
            <a:extLst>
              <a:ext uri="{FF2B5EF4-FFF2-40B4-BE49-F238E27FC236}">
                <a16:creationId xmlns:a16="http://schemas.microsoft.com/office/drawing/2014/main" id="{803E23CC-7792-DE8F-F247-4074F9FBAFAE}"/>
              </a:ext>
            </a:extLst>
          </p:cNvPr>
          <p:cNvPicPr>
            <a:picLocks noChangeAspect="1"/>
          </p:cNvPicPr>
          <p:nvPr/>
        </p:nvPicPr>
        <p:blipFill>
          <a:blip r:embed="rId3"/>
          <a:stretch>
            <a:fillRect/>
          </a:stretch>
        </p:blipFill>
        <p:spPr>
          <a:xfrm>
            <a:off x="2975257" y="1805651"/>
            <a:ext cx="292100" cy="304800"/>
          </a:xfrm>
          <a:prstGeom prst="rect">
            <a:avLst/>
          </a:prstGeom>
        </p:spPr>
      </p:pic>
      <p:pic>
        <p:nvPicPr>
          <p:cNvPr id="12" name="Рисунок 11">
            <a:extLst>
              <a:ext uri="{FF2B5EF4-FFF2-40B4-BE49-F238E27FC236}">
                <a16:creationId xmlns:a16="http://schemas.microsoft.com/office/drawing/2014/main" id="{80BB31B6-D7FF-1D1E-7236-1D0B6204412A}"/>
              </a:ext>
            </a:extLst>
          </p:cNvPr>
          <p:cNvPicPr>
            <a:picLocks noChangeAspect="1"/>
          </p:cNvPicPr>
          <p:nvPr/>
        </p:nvPicPr>
        <p:blipFill>
          <a:blip r:embed="rId4"/>
          <a:stretch>
            <a:fillRect/>
          </a:stretch>
        </p:blipFill>
        <p:spPr>
          <a:xfrm>
            <a:off x="11271666" y="1532923"/>
            <a:ext cx="212122" cy="272728"/>
          </a:xfrm>
          <a:prstGeom prst="rect">
            <a:avLst/>
          </a:prstGeom>
        </p:spPr>
      </p:pic>
      <p:pic>
        <p:nvPicPr>
          <p:cNvPr id="16" name="Рисунок 15">
            <a:extLst>
              <a:ext uri="{FF2B5EF4-FFF2-40B4-BE49-F238E27FC236}">
                <a16:creationId xmlns:a16="http://schemas.microsoft.com/office/drawing/2014/main" id="{C1BD0328-38B7-1CE7-5742-9437E3C3FBBE}"/>
              </a:ext>
            </a:extLst>
          </p:cNvPr>
          <p:cNvPicPr>
            <a:picLocks noChangeAspect="1"/>
          </p:cNvPicPr>
          <p:nvPr/>
        </p:nvPicPr>
        <p:blipFill>
          <a:blip r:embed="rId5"/>
          <a:stretch>
            <a:fillRect/>
          </a:stretch>
        </p:blipFill>
        <p:spPr>
          <a:xfrm>
            <a:off x="2975257" y="2110451"/>
            <a:ext cx="255206" cy="244998"/>
          </a:xfrm>
          <a:prstGeom prst="rect">
            <a:avLst/>
          </a:prstGeom>
        </p:spPr>
      </p:pic>
    </p:spTree>
    <p:extLst>
      <p:ext uri="{BB962C8B-B14F-4D97-AF65-F5344CB8AC3E}">
        <p14:creationId xmlns:p14="http://schemas.microsoft.com/office/powerpoint/2010/main" val="6940417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06632F-37D0-E63B-113C-7FEE92913BAC}"/>
            </a:ext>
          </a:extLst>
        </p:cNvPr>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82A9CF7A-8E1F-BD48-A23D-2F404163E8DD}"/>
              </a:ext>
            </a:extLst>
          </p:cNvPr>
          <p:cNvSpPr/>
          <p:nvPr/>
        </p:nvSpPr>
        <p:spPr>
          <a:xfrm>
            <a:off x="11483788" y="6546853"/>
            <a:ext cx="708212" cy="33265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Номер слайда 5">
            <a:extLst>
              <a:ext uri="{FF2B5EF4-FFF2-40B4-BE49-F238E27FC236}">
                <a16:creationId xmlns:a16="http://schemas.microsoft.com/office/drawing/2014/main" id="{6ADD4BB0-8153-B54B-CAAD-8F4EC5D85552}"/>
              </a:ext>
            </a:extLst>
          </p:cNvPr>
          <p:cNvSpPr txBox="1">
            <a:spLocks/>
          </p:cNvSpPr>
          <p:nvPr/>
        </p:nvSpPr>
        <p:spPr>
          <a:xfrm>
            <a:off x="11859535" y="6546853"/>
            <a:ext cx="278418" cy="274324"/>
          </a:xfrm>
          <a:prstGeom prst="rect">
            <a:avLst/>
          </a:prstGeom>
        </p:spPr>
        <p:txBody>
          <a:bodyPr rtlCol="0"/>
          <a:lstStyle>
            <a:defPPr rtl="0">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kk-KZ" dirty="0">
                <a:solidFill>
                  <a:schemeClr val="bg1"/>
                </a:solidFill>
              </a:rPr>
              <a:t>8</a:t>
            </a:r>
            <a:endParaRPr lang="ru-RU" dirty="0">
              <a:solidFill>
                <a:schemeClr val="bg1"/>
              </a:solidFill>
            </a:endParaRPr>
          </a:p>
        </p:txBody>
      </p:sp>
      <p:sp>
        <p:nvSpPr>
          <p:cNvPr id="4" name="TextBox 3">
            <a:extLst>
              <a:ext uri="{FF2B5EF4-FFF2-40B4-BE49-F238E27FC236}">
                <a16:creationId xmlns:a16="http://schemas.microsoft.com/office/drawing/2014/main" id="{17AD467D-ECBA-982A-5EA4-0E8654D6E825}"/>
              </a:ext>
            </a:extLst>
          </p:cNvPr>
          <p:cNvSpPr txBox="1"/>
          <p:nvPr/>
        </p:nvSpPr>
        <p:spPr>
          <a:xfrm>
            <a:off x="262329" y="826558"/>
            <a:ext cx="11875624" cy="3693319"/>
          </a:xfrm>
          <a:prstGeom prst="rect">
            <a:avLst/>
          </a:prstGeom>
          <a:noFill/>
        </p:spPr>
        <p:txBody>
          <a:bodyPr wrap="square">
            <a:spAutoFit/>
          </a:bodyPr>
          <a:lstStyle/>
          <a:p>
            <a:pPr algn="just"/>
            <a:r>
              <a:rPr lang="ru-KZ" b="1" dirty="0">
                <a:latin typeface="Calibri" panose="020F0502020204030204" pitchFamily="34" charset="0"/>
                <a:cs typeface="Calibri" panose="020F0502020204030204" pitchFamily="34" charset="0"/>
              </a:rPr>
              <a:t>	</a:t>
            </a:r>
            <a:r>
              <a:rPr lang="ru-RU" b="1" dirty="0">
                <a:latin typeface="Calibri" panose="020F0502020204030204" pitchFamily="34" charset="0"/>
                <a:cs typeface="Calibri" panose="020F0502020204030204" pitchFamily="34" charset="0"/>
              </a:rPr>
              <a:t>6.4 </a:t>
            </a:r>
            <a:r>
              <a:rPr lang="ru-RU" b="1" dirty="0" err="1">
                <a:latin typeface="Calibri" panose="020F0502020204030204" pitchFamily="34" charset="0"/>
                <a:cs typeface="Calibri" panose="020F0502020204030204" pitchFamily="34" charset="0"/>
              </a:rPr>
              <a:t>Жылыжайлардағы</a:t>
            </a:r>
            <a:r>
              <a:rPr lang="ru-RU" b="1" dirty="0">
                <a:latin typeface="Calibri" panose="020F0502020204030204" pitchFamily="34" charset="0"/>
                <a:cs typeface="Calibri" panose="020F0502020204030204" pitchFamily="34" charset="0"/>
              </a:rPr>
              <a:t> </a:t>
            </a:r>
            <a:r>
              <a:rPr lang="ru-RU" b="1" dirty="0" err="1">
                <a:latin typeface="Calibri" panose="020F0502020204030204" pitchFamily="34" charset="0"/>
                <a:cs typeface="Calibri" panose="020F0502020204030204" pitchFamily="34" charset="0"/>
              </a:rPr>
              <a:t>технологиялық</a:t>
            </a:r>
            <a:r>
              <a:rPr lang="ru-RU" b="1" dirty="0">
                <a:latin typeface="Calibri" panose="020F0502020204030204" pitchFamily="34" charset="0"/>
                <a:cs typeface="Calibri" panose="020F0502020204030204" pitchFamily="34" charset="0"/>
              </a:rPr>
              <a:t> </a:t>
            </a:r>
            <a:r>
              <a:rPr lang="ru-RU" b="1" dirty="0" err="1">
                <a:latin typeface="Calibri" panose="020F0502020204030204" pitchFamily="34" charset="0"/>
                <a:cs typeface="Calibri" panose="020F0502020204030204" pitchFamily="34" charset="0"/>
              </a:rPr>
              <a:t>процестерді</a:t>
            </a:r>
            <a:r>
              <a:rPr lang="ru-RU" b="1" dirty="0">
                <a:latin typeface="Calibri" panose="020F0502020204030204" pitchFamily="34" charset="0"/>
                <a:cs typeface="Calibri" panose="020F0502020204030204" pitchFamily="34" charset="0"/>
              </a:rPr>
              <a:t> </a:t>
            </a:r>
            <a:r>
              <a:rPr lang="ru-RU" b="1" dirty="0" err="1">
                <a:latin typeface="Calibri" panose="020F0502020204030204" pitchFamily="34" charset="0"/>
                <a:cs typeface="Calibri" panose="020F0502020204030204" pitchFamily="34" charset="0"/>
              </a:rPr>
              <a:t>автоматтандыру</a:t>
            </a:r>
            <a:endParaRPr lang="ru-RU" b="1" dirty="0">
              <a:latin typeface="Calibri" panose="020F0502020204030204" pitchFamily="34" charset="0"/>
              <a:cs typeface="Calibri" panose="020F0502020204030204" pitchFamily="34" charset="0"/>
            </a:endParaRPr>
          </a:p>
          <a:p>
            <a:pPr algn="just"/>
            <a:endParaRPr lang="ru-RU" b="1" dirty="0">
              <a:latin typeface="Calibri" panose="020F0502020204030204" pitchFamily="34" charset="0"/>
              <a:cs typeface="Calibri" panose="020F0502020204030204" pitchFamily="34" charset="0"/>
            </a:endParaRPr>
          </a:p>
          <a:p>
            <a:pPr algn="just"/>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Минералды</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тыңайтқыш</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ерітінділерінің</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концентрациясын</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автоматты</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басқару</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жүйесі</a:t>
            </a:r>
            <a:r>
              <a:rPr lang="ru-RU" dirty="0">
                <a:latin typeface="Calibri" panose="020F0502020204030204" pitchFamily="34" charset="0"/>
                <a:cs typeface="Calibri" panose="020F0502020204030204" pitchFamily="34" charset="0"/>
              </a:rPr>
              <a:t> ±10% </a:t>
            </a:r>
            <a:r>
              <a:rPr lang="ru-RU" dirty="0" err="1">
                <a:latin typeface="Calibri" panose="020F0502020204030204" pitchFamily="34" charset="0"/>
                <a:cs typeface="Calibri" panose="020F0502020204030204" pitchFamily="34" charset="0"/>
              </a:rPr>
              <a:t>дәлдікпен</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осмостық</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қысымның</a:t>
            </a:r>
            <a:r>
              <a:rPr lang="ru-RU" dirty="0">
                <a:latin typeface="Calibri" panose="020F0502020204030204" pitchFamily="34" charset="0"/>
                <a:cs typeface="Calibri" panose="020F0502020204030204" pitchFamily="34" charset="0"/>
              </a:rPr>
              <a:t> 0-ден 0,2 МПа </a:t>
            </a:r>
            <a:r>
              <a:rPr lang="ru-RU" dirty="0" err="1">
                <a:latin typeface="Calibri" panose="020F0502020204030204" pitchFamily="34" charset="0"/>
                <a:cs typeface="Calibri" panose="020F0502020204030204" pitchFamily="34" charset="0"/>
              </a:rPr>
              <a:t>диапазонында</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ерітінділердің</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концентрациясын</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өлшеуге</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және</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бақылауға</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мүмкіндік</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береді</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Суару</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суындағы</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тыңайтқыштардың</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концентрациясы</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кондуктометриялық</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типті</a:t>
            </a:r>
            <a:r>
              <a:rPr lang="ru-RU" dirty="0">
                <a:latin typeface="Calibri" panose="020F0502020204030204" pitchFamily="34" charset="0"/>
                <a:cs typeface="Calibri" panose="020F0502020204030204" pitchFamily="34" charset="0"/>
              </a:rPr>
              <a:t> </a:t>
            </a:r>
            <a:r>
              <a:rPr lang="en" dirty="0">
                <a:latin typeface="Calibri" panose="020F0502020204030204" pitchFamily="34" charset="0"/>
                <a:cs typeface="Calibri" panose="020F0502020204030204" pitchFamily="34" charset="0"/>
              </a:rPr>
              <a:t>DKU </a:t>
            </a:r>
            <a:r>
              <a:rPr lang="ru-RU" dirty="0" err="1">
                <a:latin typeface="Calibri" panose="020F0502020204030204" pitchFamily="34" charset="0"/>
                <a:cs typeface="Calibri" panose="020F0502020204030204" pitchFamily="34" charset="0"/>
              </a:rPr>
              <a:t>сенсорымен</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ерітіндінің</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электр</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өткізгіштігіне</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негізделген</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өлшенеді</a:t>
            </a:r>
            <a:r>
              <a:rPr lang="ru-RU" dirty="0">
                <a:latin typeface="Calibri" panose="020F0502020204030204" pitchFamily="34" charset="0"/>
                <a:cs typeface="Calibri" panose="020F0502020204030204" pitchFamily="34" charset="0"/>
              </a:rPr>
              <a:t>. Ол температура </a:t>
            </a:r>
            <a:r>
              <a:rPr lang="ru-RU" dirty="0" err="1">
                <a:latin typeface="Calibri" panose="020F0502020204030204" pitchFamily="34" charset="0"/>
                <a:cs typeface="Calibri" panose="020F0502020204030204" pitchFamily="34" charset="0"/>
              </a:rPr>
              <a:t>қателерін</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өтеуге</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арналған</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кіріктірілген</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термисторға</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ие</a:t>
            </a:r>
            <a:r>
              <a:rPr lang="ru-RU" dirty="0">
                <a:latin typeface="Calibri" panose="020F0502020204030204" pitchFamily="34" charset="0"/>
                <a:cs typeface="Calibri" panose="020F0502020204030204" pitchFamily="34" charset="0"/>
              </a:rPr>
              <a:t>.</a:t>
            </a:r>
          </a:p>
          <a:p>
            <a:pPr algn="just"/>
            <a:endParaRPr lang="ru-RU" dirty="0">
              <a:latin typeface="Calibri" panose="020F0502020204030204" pitchFamily="34" charset="0"/>
              <a:cs typeface="Calibri" panose="020F0502020204030204" pitchFamily="34" charset="0"/>
            </a:endParaRPr>
          </a:p>
          <a:p>
            <a:pPr algn="just"/>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Көмірқышқыл</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газының</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мөлшерін</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автоматты</a:t>
            </a:r>
            <a:r>
              <a:rPr lang="ru-RU" dirty="0">
                <a:latin typeface="Calibri" panose="020F0502020204030204" pitchFamily="34" charset="0"/>
                <a:cs typeface="Calibri" panose="020F0502020204030204" pitchFamily="34" charset="0"/>
              </a:rPr>
              <a:t> бақылау </a:t>
            </a:r>
            <a:r>
              <a:rPr lang="ru-RU" dirty="0" err="1">
                <a:latin typeface="Calibri" panose="020F0502020204030204" pitchFamily="34" charset="0"/>
                <a:cs typeface="Calibri" panose="020F0502020204030204" pitchFamily="34" charset="0"/>
              </a:rPr>
              <a:t>және</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өсімдіктерді</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қосымша</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жарықтандыру</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Жылыжайдағы</a:t>
            </a:r>
            <a:r>
              <a:rPr lang="ru-RU" dirty="0">
                <a:latin typeface="Calibri" panose="020F0502020204030204" pitchFamily="34" charset="0"/>
                <a:cs typeface="Calibri" panose="020F0502020204030204" pitchFamily="34" charset="0"/>
              </a:rPr>
              <a:t> фотосинтез </a:t>
            </a:r>
            <a:r>
              <a:rPr lang="ru-RU" dirty="0" err="1">
                <a:latin typeface="Calibri" panose="020F0502020204030204" pitchFamily="34" charset="0"/>
                <a:cs typeface="Calibri" panose="020F0502020204030204" pitchFamily="34" charset="0"/>
              </a:rPr>
              <a:t>жылдамдығы</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концентрацияға</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байланысты</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Көмірқышқыл</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газының</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мөлшері</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табиғи</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газды</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арнайы</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генераторларда</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жағу</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немесе</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жылыжайға</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жылыжай</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қазандықтарындағы</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түтін</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газдарын</a:t>
            </a:r>
            <a:r>
              <a:rPr lang="ru-RU" dirty="0">
                <a:latin typeface="Calibri" panose="020F0502020204030204" pitchFamily="34" charset="0"/>
                <a:cs typeface="Calibri" panose="020F0502020204030204" pitchFamily="34" charset="0"/>
              </a:rPr>
              <a:t> беру </a:t>
            </a:r>
            <a:r>
              <a:rPr lang="ru-RU" dirty="0" err="1">
                <a:latin typeface="Calibri" panose="020F0502020204030204" pitchFamily="34" charset="0"/>
                <a:cs typeface="Calibri" panose="020F0502020204030204" pitchFamily="34" charset="0"/>
              </a:rPr>
              <a:t>арқылы</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белгілі</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бір</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деңгейде</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сақталады</a:t>
            </a:r>
            <a:r>
              <a:rPr lang="ru-RU" dirty="0">
                <a:latin typeface="Calibri" panose="020F0502020204030204" pitchFamily="34" charset="0"/>
                <a:cs typeface="Calibri" panose="020F0502020204030204" pitchFamily="34" charset="0"/>
              </a:rPr>
              <a:t> (      </a:t>
            </a:r>
            <a:r>
              <a:rPr lang="ru-RU" dirty="0" err="1">
                <a:latin typeface="Calibri" panose="020F0502020204030204" pitchFamily="34" charset="0"/>
                <a:cs typeface="Calibri" panose="020F0502020204030204" pitchFamily="34" charset="0"/>
              </a:rPr>
              <a:t>жиі</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болса</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арнайы</a:t>
            </a:r>
            <a:r>
              <a:rPr lang="ru-RU" dirty="0">
                <a:latin typeface="Calibri" panose="020F0502020204030204" pitchFamily="34" charset="0"/>
                <a:cs typeface="Calibri" panose="020F0502020204030204" pitchFamily="34" charset="0"/>
              </a:rPr>
              <a:t> газ </a:t>
            </a:r>
            <a:r>
              <a:rPr lang="ru-RU" dirty="0" err="1">
                <a:latin typeface="Calibri" panose="020F0502020204030204" pitchFamily="34" charset="0"/>
                <a:cs typeface="Calibri" panose="020F0502020204030204" pitchFamily="34" charset="0"/>
              </a:rPr>
              <a:t>баллондарынан</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Қорғалатын</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жер</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құрылымдарындағы</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жасанды</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сәулелендіру</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көшет</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өсіру</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кезінде</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және</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асыл</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тұқымды</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мақсатта</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қолданылады</a:t>
            </a:r>
            <a:r>
              <a:rPr lang="ru-RU" dirty="0">
                <a:latin typeface="Calibri" panose="020F0502020204030204" pitchFamily="34" charset="0"/>
                <a:cs typeface="Calibri" panose="020F0502020204030204" pitchFamily="34" charset="0"/>
              </a:rPr>
              <a:t>.</a:t>
            </a:r>
            <a:endParaRPr lang="ru-KZ" dirty="0">
              <a:latin typeface="Calibri" panose="020F0502020204030204" pitchFamily="34" charset="0"/>
              <a:cs typeface="Calibri" panose="020F0502020204030204" pitchFamily="34" charset="0"/>
            </a:endParaRPr>
          </a:p>
        </p:txBody>
      </p:sp>
      <p:pic>
        <p:nvPicPr>
          <p:cNvPr id="5" name="Рисунок 4">
            <a:extLst>
              <a:ext uri="{FF2B5EF4-FFF2-40B4-BE49-F238E27FC236}">
                <a16:creationId xmlns:a16="http://schemas.microsoft.com/office/drawing/2014/main" id="{7AADB899-3BC8-AB2D-A533-5DE51E7DDE39}"/>
              </a:ext>
            </a:extLst>
          </p:cNvPr>
          <p:cNvPicPr>
            <a:picLocks noChangeAspect="1"/>
          </p:cNvPicPr>
          <p:nvPr/>
        </p:nvPicPr>
        <p:blipFill>
          <a:blip r:embed="rId3"/>
          <a:stretch>
            <a:fillRect/>
          </a:stretch>
        </p:blipFill>
        <p:spPr>
          <a:xfrm>
            <a:off x="6200141" y="3385595"/>
            <a:ext cx="380869" cy="299254"/>
          </a:xfrm>
          <a:prstGeom prst="rect">
            <a:avLst/>
          </a:prstGeom>
        </p:spPr>
      </p:pic>
      <p:pic>
        <p:nvPicPr>
          <p:cNvPr id="6" name="Рисунок 5">
            <a:extLst>
              <a:ext uri="{FF2B5EF4-FFF2-40B4-BE49-F238E27FC236}">
                <a16:creationId xmlns:a16="http://schemas.microsoft.com/office/drawing/2014/main" id="{30B65130-18FB-A963-1A7A-0464D366B47C}"/>
              </a:ext>
            </a:extLst>
          </p:cNvPr>
          <p:cNvPicPr>
            <a:picLocks noChangeAspect="1"/>
          </p:cNvPicPr>
          <p:nvPr/>
        </p:nvPicPr>
        <p:blipFill>
          <a:blip r:embed="rId3"/>
          <a:stretch>
            <a:fillRect/>
          </a:stretch>
        </p:blipFill>
        <p:spPr>
          <a:xfrm>
            <a:off x="3748237" y="3873661"/>
            <a:ext cx="380869" cy="299254"/>
          </a:xfrm>
          <a:prstGeom prst="rect">
            <a:avLst/>
          </a:prstGeom>
        </p:spPr>
      </p:pic>
    </p:spTree>
    <p:extLst>
      <p:ext uri="{BB962C8B-B14F-4D97-AF65-F5344CB8AC3E}">
        <p14:creationId xmlns:p14="http://schemas.microsoft.com/office/powerpoint/2010/main" val="16869129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Прямоугольник 13"/>
          <p:cNvSpPr/>
          <p:nvPr/>
        </p:nvSpPr>
        <p:spPr>
          <a:xfrm>
            <a:off x="11483788" y="6546853"/>
            <a:ext cx="708212" cy="33265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Номер слайда 5">
            <a:extLst>
              <a:ext uri="{FF2B5EF4-FFF2-40B4-BE49-F238E27FC236}">
                <a16:creationId xmlns:a16="http://schemas.microsoft.com/office/drawing/2014/main" id="{70202D98-AA1E-41BB-B94E-180311759C13}"/>
              </a:ext>
            </a:extLst>
          </p:cNvPr>
          <p:cNvSpPr txBox="1">
            <a:spLocks/>
          </p:cNvSpPr>
          <p:nvPr/>
        </p:nvSpPr>
        <p:spPr>
          <a:xfrm>
            <a:off x="11672047" y="6546852"/>
            <a:ext cx="465906" cy="311147"/>
          </a:xfrm>
          <a:prstGeom prst="rect">
            <a:avLst/>
          </a:prstGeom>
        </p:spPr>
        <p:txBody>
          <a:bodyPr rtlCol="0"/>
          <a:lstStyle>
            <a:defPPr rtl="0">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ru-RU" dirty="0">
                <a:solidFill>
                  <a:schemeClr val="bg1"/>
                </a:solidFill>
              </a:rPr>
              <a:t>9</a:t>
            </a:r>
          </a:p>
        </p:txBody>
      </p:sp>
      <p:sp>
        <p:nvSpPr>
          <p:cNvPr id="8" name="Прямоугольник 7"/>
          <p:cNvSpPr/>
          <p:nvPr/>
        </p:nvSpPr>
        <p:spPr>
          <a:xfrm>
            <a:off x="3809245" y="-25717"/>
            <a:ext cx="4752528" cy="646331"/>
          </a:xfrm>
          <a:prstGeom prst="rect">
            <a:avLst/>
          </a:prstGeom>
        </p:spPr>
        <p:txBody>
          <a:bodyPr wrap="square">
            <a:spAutoFit/>
          </a:bodyPr>
          <a:lstStyle/>
          <a:p>
            <a:pPr algn="ctr"/>
            <a:r>
              <a:rPr lang="kk-KZ" sz="3600" b="1" dirty="0">
                <a:solidFill>
                  <a:srgbClr val="002060"/>
                </a:solidFill>
                <a:latin typeface="Calibri" panose="020F0502020204030204" pitchFamily="34" charset="0"/>
                <a:cs typeface="Calibri" panose="020F0502020204030204" pitchFamily="34" charset="0"/>
              </a:rPr>
              <a:t>ҚОРЫТЫНДЫ</a:t>
            </a:r>
          </a:p>
        </p:txBody>
      </p:sp>
      <p:sp>
        <p:nvSpPr>
          <p:cNvPr id="15" name="Скругленный прямоугольник 4"/>
          <p:cNvSpPr/>
          <p:nvPr/>
        </p:nvSpPr>
        <p:spPr>
          <a:xfrm>
            <a:off x="296563" y="945611"/>
            <a:ext cx="11608438" cy="2847914"/>
          </a:xfrm>
          <a:prstGeom prst="rect">
            <a:avLst/>
          </a:prstGeom>
          <a:solidFill>
            <a:schemeClr val="accent1">
              <a:lumMod val="20000"/>
              <a:lumOff val="80000"/>
            </a:schemeClr>
          </a:solidFill>
          <a:ln>
            <a:solidFill>
              <a:schemeClr val="bg1">
                <a:lumMod val="50000"/>
              </a:schemeClr>
            </a:solidFill>
          </a:ln>
        </p:spPr>
        <p:style>
          <a:lnRef idx="1">
            <a:schemeClr val="accent5"/>
          </a:lnRef>
          <a:fillRef idx="2">
            <a:schemeClr val="accent5"/>
          </a:fillRef>
          <a:effectRef idx="1">
            <a:schemeClr val="accent5"/>
          </a:effectRef>
          <a:fontRef idx="minor">
            <a:schemeClr val="dk1"/>
          </a:fontRef>
        </p:style>
        <p:txBody>
          <a:bodyPr spcFirstLastPara="0" vert="horz" wrap="square" lIns="68580" tIns="68580" rIns="68580" bIns="68580" numCol="1" spcCol="1270" anchor="ctr" anchorCtr="0">
            <a:noAutofit/>
          </a:bodyPr>
          <a:lstStyle/>
          <a:p>
            <a:pPr lvl="0" algn="just"/>
            <a:r>
              <a:rPr lang="ru-RU" sz="2000" i="1" dirty="0" err="1">
                <a:latin typeface="Calibri" panose="020F0502020204030204" pitchFamily="34" charset="0"/>
                <a:cs typeface="Calibri" panose="020F0502020204030204" pitchFamily="34" charset="0"/>
              </a:rPr>
              <a:t>Ғылыми-техникалық</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және</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өндірістік</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мәселелердің</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кең</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ауқымын</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қамтитын</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өндірістік</a:t>
            </a:r>
            <a:r>
              <a:rPr lang="ru-RU" sz="2000" i="1" dirty="0">
                <a:latin typeface="Calibri" panose="020F0502020204030204" pitchFamily="34" charset="0"/>
                <a:cs typeface="Calibri" panose="020F0502020204030204" pitchFamily="34" charset="0"/>
              </a:rPr>
              <a:t> автоматика </a:t>
            </a:r>
            <a:r>
              <a:rPr lang="ru-RU" sz="2000" i="1" dirty="0" err="1">
                <a:latin typeface="Calibri" panose="020F0502020204030204" pitchFamily="34" charset="0"/>
                <a:cs typeface="Calibri" panose="020F0502020204030204" pitchFamily="34" charset="0"/>
              </a:rPr>
              <a:t>білімнің</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әртүрлі</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салаларындағы</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жетістіктерге</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негізделген</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Сонымен</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бірге</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бір</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жағынан</a:t>
            </a:r>
            <a:r>
              <a:rPr lang="ru-RU" sz="2000" i="1" dirty="0">
                <a:latin typeface="Calibri" panose="020F0502020204030204" pitchFamily="34" charset="0"/>
                <a:cs typeface="Calibri" panose="020F0502020204030204" pitchFamily="34" charset="0"/>
              </a:rPr>
              <a:t>, автоматика </a:t>
            </a:r>
            <a:r>
              <a:rPr lang="ru-RU" sz="2000" i="1" dirty="0" err="1">
                <a:latin typeface="Calibri" panose="020F0502020204030204" pitchFamily="34" charset="0"/>
                <a:cs typeface="Calibri" panose="020F0502020204030204" pitchFamily="34" charset="0"/>
              </a:rPr>
              <a:t>басқа</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ғылымдар</a:t>
            </a:r>
            <a:r>
              <a:rPr lang="ru-RU" sz="2000" i="1" dirty="0">
                <a:latin typeface="Calibri" panose="020F0502020204030204" pitchFamily="34" charset="0"/>
                <a:cs typeface="Calibri" panose="020F0502020204030204" pitchFamily="34" charset="0"/>
              </a:rPr>
              <a:t> мен </a:t>
            </a:r>
            <a:r>
              <a:rPr lang="ru-RU" sz="2000" i="1" dirty="0" err="1">
                <a:latin typeface="Calibri" panose="020F0502020204030204" pitchFamily="34" charset="0"/>
                <a:cs typeface="Calibri" panose="020F0502020204030204" pitchFamily="34" charset="0"/>
              </a:rPr>
              <a:t>өндірістерге</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қиындықтар</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туғызып</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олардың</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одан</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әрі</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дамуын</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ынталандырса</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екінші</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жағынан</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оларды</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сапалы</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жаңа</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техникалық</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құралдармен</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және</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зерттеу</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әдістерімен</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жабдықтайды</a:t>
            </a:r>
            <a:r>
              <a:rPr lang="ru-RU" sz="2000" i="1" dirty="0">
                <a:latin typeface="Calibri" panose="020F0502020204030204" pitchFamily="34" charset="0"/>
                <a:cs typeface="Calibri" panose="020F0502020204030204" pitchFamily="34" charset="0"/>
              </a:rPr>
              <a:t>.</a:t>
            </a:r>
            <a:endParaRPr lang="ru-RU" sz="2000" dirty="0">
              <a:latin typeface="Calibri" panose="020F0502020204030204" pitchFamily="34" charset="0"/>
              <a:cs typeface="Calibri" panose="020F0502020204030204" pitchFamily="34" charset="0"/>
            </a:endParaRPr>
          </a:p>
        </p:txBody>
      </p:sp>
      <p:pic>
        <p:nvPicPr>
          <p:cNvPr id="2" name="Picture 2" descr="https://s.yimg.com/uu/api/res/1.2/tjkFufV6lU46jKCVkaf6sw--~B/aD0xMjk5O3c9MjMwOTtzbT0xO2FwcGlkPXl0YWNoeW9u/http:/media.zenfs.com/en-US/homerun/motleyfool.com/dbf632d01469a96af308e75af32820ce">
            <a:extLst>
              <a:ext uri="{FF2B5EF4-FFF2-40B4-BE49-F238E27FC236}">
                <a16:creationId xmlns:a16="http://schemas.microsoft.com/office/drawing/2014/main" id="{35FCC488-40C2-C682-695B-FCE95650595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64080" y="3966121"/>
            <a:ext cx="4863839" cy="27363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50943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Прямоугольник 13"/>
          <p:cNvSpPr/>
          <p:nvPr/>
        </p:nvSpPr>
        <p:spPr>
          <a:xfrm>
            <a:off x="11483788" y="6546853"/>
            <a:ext cx="708212" cy="33265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Прямоугольник 3"/>
          <p:cNvSpPr/>
          <p:nvPr/>
        </p:nvSpPr>
        <p:spPr>
          <a:xfrm>
            <a:off x="3619098" y="459281"/>
            <a:ext cx="4764831" cy="489236"/>
          </a:xfrm>
          <a:prstGeom prst="rect">
            <a:avLst/>
          </a:prstGeom>
        </p:spPr>
        <p:txBody>
          <a:bodyPr wrap="none">
            <a:spAutoFit/>
          </a:bodyPr>
          <a:lstStyle/>
          <a:p>
            <a:pPr lvl="0" algn="ctr">
              <a:lnSpc>
                <a:spcPts val="3000"/>
              </a:lnSpc>
            </a:pPr>
            <a:r>
              <a:rPr lang="ru-RU" altLang="ru-RU" sz="3200" b="1" dirty="0" err="1">
                <a:solidFill>
                  <a:schemeClr val="accent5">
                    <a:lumMod val="50000"/>
                  </a:schemeClr>
                </a:solidFill>
                <a:latin typeface="Calibri" panose="020F0502020204030204"/>
              </a:rPr>
              <a:t>Қолданылған</a:t>
            </a:r>
            <a:r>
              <a:rPr lang="ru-RU" altLang="ru-RU" sz="3200" b="1" dirty="0">
                <a:solidFill>
                  <a:schemeClr val="accent5">
                    <a:lumMod val="50000"/>
                  </a:schemeClr>
                </a:solidFill>
                <a:latin typeface="Calibri" panose="020F0502020204030204"/>
              </a:rPr>
              <a:t> </a:t>
            </a:r>
            <a:r>
              <a:rPr lang="ru-RU" altLang="ru-RU" sz="3200" b="1" dirty="0" err="1">
                <a:solidFill>
                  <a:schemeClr val="accent5">
                    <a:lumMod val="50000"/>
                  </a:schemeClr>
                </a:solidFill>
                <a:latin typeface="Calibri" panose="020F0502020204030204"/>
              </a:rPr>
              <a:t>әдебиеттер</a:t>
            </a:r>
            <a:endParaRPr lang="ru-RU" altLang="ru-RU" sz="3200" b="1" dirty="0">
              <a:solidFill>
                <a:schemeClr val="accent5">
                  <a:lumMod val="50000"/>
                </a:schemeClr>
              </a:solidFill>
              <a:latin typeface="Calibri" panose="020F0502020204030204"/>
            </a:endParaRPr>
          </a:p>
        </p:txBody>
      </p:sp>
      <p:sp>
        <p:nvSpPr>
          <p:cNvPr id="6" name="Номер слайда 5">
            <a:extLst>
              <a:ext uri="{FF2B5EF4-FFF2-40B4-BE49-F238E27FC236}">
                <a16:creationId xmlns:a16="http://schemas.microsoft.com/office/drawing/2014/main" id="{70202D98-AA1E-41BB-B94E-180311759C13}"/>
              </a:ext>
            </a:extLst>
          </p:cNvPr>
          <p:cNvSpPr txBox="1">
            <a:spLocks/>
          </p:cNvSpPr>
          <p:nvPr/>
        </p:nvSpPr>
        <p:spPr>
          <a:xfrm>
            <a:off x="11672047" y="6546852"/>
            <a:ext cx="465906" cy="311147"/>
          </a:xfrm>
          <a:prstGeom prst="rect">
            <a:avLst/>
          </a:prstGeom>
        </p:spPr>
        <p:txBody>
          <a:bodyPr rtlCol="0"/>
          <a:lstStyle>
            <a:defPPr rtl="0">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kk-KZ" dirty="0">
                <a:solidFill>
                  <a:schemeClr val="bg1"/>
                </a:solidFill>
              </a:rPr>
              <a:t>10</a:t>
            </a:r>
            <a:endParaRPr lang="ru-RU" dirty="0">
              <a:solidFill>
                <a:schemeClr val="bg1"/>
              </a:solidFill>
            </a:endParaRPr>
          </a:p>
        </p:txBody>
      </p:sp>
      <p:sp>
        <p:nvSpPr>
          <p:cNvPr id="8" name="Прямоугольник 7"/>
          <p:cNvSpPr/>
          <p:nvPr/>
        </p:nvSpPr>
        <p:spPr>
          <a:xfrm>
            <a:off x="330982" y="948517"/>
            <a:ext cx="11341065" cy="6156622"/>
          </a:xfrm>
          <a:prstGeom prst="rect">
            <a:avLst/>
          </a:prstGeom>
          <a:noFill/>
        </p:spPr>
        <p:txBody>
          <a:bodyPr wrap="square">
            <a:spAutoFit/>
          </a:bodyPr>
          <a:lstStyle/>
          <a:p>
            <a:pPr algn="just"/>
            <a:r>
              <a:rPr lang="ru-RU" sz="1600" b="0" i="0" dirty="0">
                <a:solidFill>
                  <a:srgbClr val="000666"/>
                </a:solidFill>
                <a:effectLst/>
                <a:latin typeface="Georgia" panose="02040502050405020303" pitchFamily="18" charset="0"/>
              </a:rPr>
              <a:t>1. Мартыненко И.И., Лысенко В.Ф. Проектирование систем автоматики. — </a:t>
            </a:r>
            <a:r>
              <a:rPr lang="ru-RU" sz="1600" b="0" i="0" dirty="0" err="1">
                <a:solidFill>
                  <a:srgbClr val="000666"/>
                </a:solidFill>
                <a:effectLst/>
                <a:latin typeface="Georgia" panose="02040502050405020303" pitchFamily="18" charset="0"/>
              </a:rPr>
              <a:t>Агропромиздат</a:t>
            </a:r>
            <a:r>
              <a:rPr lang="ru-RU" sz="1600" b="0" i="0" dirty="0">
                <a:solidFill>
                  <a:srgbClr val="000666"/>
                </a:solidFill>
                <a:effectLst/>
                <a:latin typeface="Georgia" panose="02040502050405020303" pitchFamily="18" charset="0"/>
              </a:rPr>
              <a:t>, 1990. - 243 с.</a:t>
            </a:r>
          </a:p>
          <a:p>
            <a:pPr algn="just"/>
            <a:r>
              <a:rPr lang="ru-RU" sz="1600" b="0" i="0" dirty="0">
                <a:solidFill>
                  <a:srgbClr val="000666"/>
                </a:solidFill>
                <a:effectLst/>
                <a:latin typeface="Georgia" panose="02040502050405020303" pitchFamily="18" charset="0"/>
              </a:rPr>
              <a:t>2. Бородин И. Ф., Судник Ю. А. Автоматизация технологических процессов. - М.: </a:t>
            </a:r>
            <a:r>
              <a:rPr lang="ru-RU" sz="1600" b="0" i="0" dirty="0" err="1">
                <a:solidFill>
                  <a:srgbClr val="000666"/>
                </a:solidFill>
                <a:effectLst/>
                <a:latin typeface="Georgia" panose="02040502050405020303" pitchFamily="18" charset="0"/>
              </a:rPr>
              <a:t>КолосС</a:t>
            </a:r>
            <a:r>
              <a:rPr lang="ru-RU" sz="1600" b="0" i="0" dirty="0">
                <a:solidFill>
                  <a:srgbClr val="000666"/>
                </a:solidFill>
                <a:effectLst/>
                <a:latin typeface="Georgia" panose="02040502050405020303" pitchFamily="18" charset="0"/>
              </a:rPr>
              <a:t>, 2003. - 344 с.</a:t>
            </a:r>
          </a:p>
          <a:p>
            <a:pPr algn="just"/>
            <a:r>
              <a:rPr lang="ru-RU" sz="1600" b="0" i="0" dirty="0">
                <a:solidFill>
                  <a:srgbClr val="000666"/>
                </a:solidFill>
                <a:effectLst/>
                <a:latin typeface="Georgia" panose="02040502050405020303" pitchFamily="18" charset="0"/>
              </a:rPr>
              <a:t>3. Бородин И.Ф., </a:t>
            </a:r>
            <a:r>
              <a:rPr lang="ru-RU" sz="1600" b="0" i="0" dirty="0" err="1">
                <a:solidFill>
                  <a:srgbClr val="000666"/>
                </a:solidFill>
                <a:effectLst/>
                <a:latin typeface="Georgia" panose="02040502050405020303" pitchFamily="18" charset="0"/>
              </a:rPr>
              <a:t>Недилько</a:t>
            </a:r>
            <a:r>
              <a:rPr lang="ru-RU" sz="1600" b="0" i="0" dirty="0">
                <a:solidFill>
                  <a:srgbClr val="000666"/>
                </a:solidFill>
                <a:effectLst/>
                <a:latin typeface="Georgia" panose="02040502050405020303" pitchFamily="18" charset="0"/>
              </a:rPr>
              <a:t> Н.М. Автоматизация технологических процессов. – М.: </a:t>
            </a:r>
            <a:r>
              <a:rPr lang="ru-RU" sz="1600" b="0" i="0" dirty="0" err="1">
                <a:solidFill>
                  <a:srgbClr val="000666"/>
                </a:solidFill>
                <a:effectLst/>
                <a:latin typeface="Georgia" panose="02040502050405020303" pitchFamily="18" charset="0"/>
              </a:rPr>
              <a:t>Агропромиздат</a:t>
            </a:r>
            <a:r>
              <a:rPr lang="ru-RU" sz="1600" b="0" i="0" dirty="0">
                <a:solidFill>
                  <a:srgbClr val="000666"/>
                </a:solidFill>
                <a:effectLst/>
                <a:latin typeface="Georgia" panose="02040502050405020303" pitchFamily="18" charset="0"/>
              </a:rPr>
              <a:t>, 1986. – 368 с.</a:t>
            </a:r>
          </a:p>
          <a:p>
            <a:pPr algn="just"/>
            <a:r>
              <a:rPr lang="ru-RU" sz="1600" b="0" i="0" dirty="0">
                <a:solidFill>
                  <a:srgbClr val="000666"/>
                </a:solidFill>
                <a:effectLst/>
                <a:latin typeface="Georgia" panose="02040502050405020303" pitchFamily="18" charset="0"/>
              </a:rPr>
              <a:t>4. Курсовое и дипломное проектирование по автоматизации технологических процессов Ф.Д. </a:t>
            </a:r>
            <a:r>
              <a:rPr lang="ru-RU" sz="1600" b="0" i="0" dirty="0" err="1">
                <a:solidFill>
                  <a:srgbClr val="000666"/>
                </a:solidFill>
                <a:effectLst/>
                <a:latin typeface="Georgia" panose="02040502050405020303" pitchFamily="18" charset="0"/>
              </a:rPr>
              <a:t>Изаков</a:t>
            </a:r>
            <a:r>
              <a:rPr lang="ru-RU" sz="1600" b="0" i="0" dirty="0">
                <a:solidFill>
                  <a:srgbClr val="000666"/>
                </a:solidFill>
                <a:effectLst/>
                <a:latin typeface="Georgia" panose="02040502050405020303" pitchFamily="18" charset="0"/>
              </a:rPr>
              <a:t>, В.Р. </a:t>
            </a:r>
            <a:r>
              <a:rPr lang="ru-RU" sz="1600" b="0" i="0" dirty="0" err="1">
                <a:solidFill>
                  <a:srgbClr val="000666"/>
                </a:solidFill>
                <a:effectLst/>
                <a:latin typeface="Georgia" panose="02040502050405020303" pitchFamily="18" charset="0"/>
              </a:rPr>
              <a:t>Казедаев</a:t>
            </a:r>
            <a:r>
              <a:rPr lang="ru-RU" sz="1600" b="0" i="0" dirty="0">
                <a:solidFill>
                  <a:srgbClr val="000666"/>
                </a:solidFill>
                <a:effectLst/>
                <a:latin typeface="Georgia" panose="02040502050405020303" pitchFamily="18" charset="0"/>
              </a:rPr>
              <a:t> и др. – М.: </a:t>
            </a:r>
            <a:r>
              <a:rPr lang="ru-RU" sz="1600" b="0" i="0" dirty="0" err="1">
                <a:solidFill>
                  <a:srgbClr val="000666"/>
                </a:solidFill>
                <a:effectLst/>
                <a:latin typeface="Georgia" panose="02040502050405020303" pitchFamily="18" charset="0"/>
              </a:rPr>
              <a:t>Агропромиздат</a:t>
            </a:r>
            <a:r>
              <a:rPr lang="ru-RU" sz="1600" b="0" i="0" dirty="0">
                <a:solidFill>
                  <a:srgbClr val="000666"/>
                </a:solidFill>
                <a:effectLst/>
                <a:latin typeface="Georgia" panose="02040502050405020303" pitchFamily="18" charset="0"/>
              </a:rPr>
              <a:t>, 1988. - 183 с.</a:t>
            </a:r>
          </a:p>
          <a:p>
            <a:pPr algn="just"/>
            <a:r>
              <a:rPr lang="ru-RU" sz="1600" b="0" i="0" dirty="0">
                <a:solidFill>
                  <a:srgbClr val="000666"/>
                </a:solidFill>
                <a:effectLst/>
                <a:latin typeface="Georgia" panose="02040502050405020303" pitchFamily="18" charset="0"/>
              </a:rPr>
              <a:t>5. Захаров А.А. Практикум по применению теплоты в сельском хозяйстве – М.: </a:t>
            </a:r>
            <a:r>
              <a:rPr lang="ru-RU" sz="1600" b="0" i="0" dirty="0" err="1">
                <a:solidFill>
                  <a:srgbClr val="000666"/>
                </a:solidFill>
                <a:effectLst/>
                <a:latin typeface="Georgia" panose="02040502050405020303" pitchFamily="18" charset="0"/>
              </a:rPr>
              <a:t>Агропромиздат</a:t>
            </a:r>
            <a:r>
              <a:rPr lang="ru-RU" sz="1600" b="0" i="0" dirty="0">
                <a:solidFill>
                  <a:srgbClr val="000666"/>
                </a:solidFill>
                <a:effectLst/>
                <a:latin typeface="Georgia" panose="02040502050405020303" pitchFamily="18" charset="0"/>
              </a:rPr>
              <a:t>, 1985. - 175 с</a:t>
            </a:r>
          </a:p>
          <a:p>
            <a:pPr algn="just"/>
            <a:r>
              <a:rPr lang="ru-RU" sz="1600" b="0" i="0" dirty="0">
                <a:solidFill>
                  <a:srgbClr val="000666"/>
                </a:solidFill>
                <a:effectLst/>
                <a:latin typeface="Georgia" panose="02040502050405020303" pitchFamily="18" charset="0"/>
              </a:rPr>
              <a:t>6. Лукас В.А. Теория автоматического управления – М.: Недра 1990 – 416 с.</a:t>
            </a:r>
          </a:p>
          <a:p>
            <a:pPr algn="just"/>
            <a:r>
              <a:rPr lang="ru-RU" sz="1600" b="0" i="0" dirty="0">
                <a:solidFill>
                  <a:srgbClr val="000666"/>
                </a:solidFill>
                <a:effectLst/>
                <a:latin typeface="Georgia" panose="02040502050405020303" pitchFamily="18" charset="0"/>
              </a:rPr>
              <a:t>7. Средства автоматики и телемеханики Н.И. Бохан, </a:t>
            </a:r>
            <a:r>
              <a:rPr lang="ru-RU" sz="1600" b="0" i="0" dirty="0" err="1">
                <a:solidFill>
                  <a:srgbClr val="000666"/>
                </a:solidFill>
                <a:effectLst/>
                <a:latin typeface="Georgia" panose="02040502050405020303" pitchFamily="18" charset="0"/>
              </a:rPr>
              <a:t>И.Ф.Бородин</a:t>
            </a:r>
            <a:r>
              <a:rPr lang="ru-RU" sz="1600" b="0" i="0" dirty="0">
                <a:solidFill>
                  <a:srgbClr val="000666"/>
                </a:solidFill>
                <a:effectLst/>
                <a:latin typeface="Georgia" panose="02040502050405020303" pitchFamily="18" charset="0"/>
              </a:rPr>
              <a:t>, Ю.В. Дробышев и </a:t>
            </a:r>
            <a:r>
              <a:rPr lang="ru-RU" sz="1600" b="0" i="0" dirty="0" err="1">
                <a:solidFill>
                  <a:srgbClr val="000666"/>
                </a:solidFill>
                <a:effectLst/>
                <a:latin typeface="Georgia" panose="02040502050405020303" pitchFamily="18" charset="0"/>
              </a:rPr>
              <a:t>д.р</a:t>
            </a:r>
            <a:r>
              <a:rPr lang="ru-RU" sz="1600" b="0" i="0" dirty="0">
                <a:solidFill>
                  <a:srgbClr val="000666"/>
                </a:solidFill>
                <a:effectLst/>
                <a:latin typeface="Georgia" panose="02040502050405020303" pitchFamily="18" charset="0"/>
              </a:rPr>
              <a:t>. – М.: </a:t>
            </a:r>
            <a:r>
              <a:rPr lang="ru-RU" sz="1600" b="0" i="0" dirty="0" err="1">
                <a:solidFill>
                  <a:srgbClr val="000666"/>
                </a:solidFill>
                <a:effectLst/>
                <a:latin typeface="Georgia" panose="02040502050405020303" pitchFamily="18" charset="0"/>
              </a:rPr>
              <a:t>Агропромиздат</a:t>
            </a:r>
            <a:r>
              <a:rPr lang="ru-RU" sz="1600" b="0" i="0" dirty="0">
                <a:solidFill>
                  <a:srgbClr val="000666"/>
                </a:solidFill>
                <a:effectLst/>
                <a:latin typeface="Georgia" panose="02040502050405020303" pitchFamily="18" charset="0"/>
              </a:rPr>
              <a:t>, 1992. - 351 с.</a:t>
            </a:r>
          </a:p>
          <a:p>
            <a:pPr algn="just"/>
            <a:r>
              <a:rPr lang="ru-RU" sz="1600" b="0" i="0" dirty="0">
                <a:solidFill>
                  <a:srgbClr val="000666"/>
                </a:solidFill>
                <a:effectLst/>
                <a:latin typeface="Georgia" panose="02040502050405020303" pitchFamily="18" charset="0"/>
              </a:rPr>
              <a:t>8. Утешев У. Электротермические установки в животноводстве. Алма-Ата, </a:t>
            </a:r>
            <a:r>
              <a:rPr lang="ru-RU" sz="1600" b="0" i="0" dirty="0" err="1">
                <a:solidFill>
                  <a:srgbClr val="000666"/>
                </a:solidFill>
                <a:effectLst/>
                <a:latin typeface="Georgia" panose="02040502050405020303" pitchFamily="18" charset="0"/>
              </a:rPr>
              <a:t>КазСХИ</a:t>
            </a:r>
            <a:r>
              <a:rPr lang="ru-RU" sz="1600" b="0" i="0" dirty="0">
                <a:solidFill>
                  <a:srgbClr val="000666"/>
                </a:solidFill>
                <a:effectLst/>
                <a:latin typeface="Georgia" panose="02040502050405020303" pitchFamily="18" charset="0"/>
              </a:rPr>
              <a:t>. 1988. – 102 с.</a:t>
            </a:r>
          </a:p>
          <a:p>
            <a:pPr algn="just"/>
            <a:r>
              <a:rPr lang="ru-RU" sz="1600" b="0" i="0" dirty="0">
                <a:solidFill>
                  <a:srgbClr val="000666"/>
                </a:solidFill>
                <a:effectLst/>
                <a:latin typeface="Georgia" panose="02040502050405020303" pitchFamily="18" charset="0"/>
              </a:rPr>
              <a:t>9. Кудрявцев И.Ф., Карасенко В.А. Электрический нагрев и электротехнология - М.: Колос, 1975. – 384 с.</a:t>
            </a:r>
          </a:p>
          <a:p>
            <a:pPr algn="just"/>
            <a:r>
              <a:rPr lang="ru-RU" sz="1600" b="0" i="0" dirty="0">
                <a:solidFill>
                  <a:srgbClr val="000666"/>
                </a:solidFill>
                <a:effectLst/>
                <a:latin typeface="Georgia" panose="02040502050405020303" pitchFamily="18" charset="0"/>
              </a:rPr>
              <a:t>10. Исследование и выбор элементов систем автоматизации технологических процессов. Методические указания к курсовой работе для студентов специальности 311400. - Саратов, 1997. - 50 с .</a:t>
            </a:r>
          </a:p>
          <a:p>
            <a:pPr algn="just"/>
            <a:r>
              <a:rPr lang="ru-RU" sz="1600" b="0" i="0" dirty="0">
                <a:solidFill>
                  <a:srgbClr val="000666"/>
                </a:solidFill>
                <a:effectLst/>
                <a:latin typeface="Georgia" panose="02040502050405020303" pitchFamily="18" charset="0"/>
              </a:rPr>
              <a:t>11. Детальная разработка автоматизации технологического процесса в дипломном проекте на электрификации сельскохозяйственного объекта. Методические указания по дипломному проектированию. - Саратов, 1998.- 48 с.</a:t>
            </a:r>
          </a:p>
          <a:p>
            <a:pPr algn="just"/>
            <a:r>
              <a:rPr lang="ru-RU" sz="1600" b="0" i="0" dirty="0">
                <a:solidFill>
                  <a:srgbClr val="000666"/>
                </a:solidFill>
                <a:effectLst/>
                <a:latin typeface="Georgia" panose="02040502050405020303" pitchFamily="18" charset="0"/>
              </a:rPr>
              <a:t>12. Кирилин Н.И. Методическая разработка по расчету оптимальных систем автоматического управления сельскохозяйственными производственными процессами в курсовых и дипломных проектах. - М.: МИИСП им. Горячкина, 1992. – 70 с.</a:t>
            </a:r>
          </a:p>
          <a:p>
            <a:pPr algn="just"/>
            <a:r>
              <a:rPr lang="ru-RU" sz="1600" b="0" i="0" dirty="0">
                <a:solidFill>
                  <a:srgbClr val="000666"/>
                </a:solidFill>
                <a:effectLst/>
                <a:latin typeface="Georgia" panose="02040502050405020303" pitchFamily="18" charset="0"/>
              </a:rPr>
              <a:t>13. Наладка автоматических систем и устройств управления технологическими процессами. Справочное пособие под редакцией А.С. Клюева. - М.: Энергия, 1977. – 400 с.</a:t>
            </a:r>
          </a:p>
          <a:p>
            <a:pPr algn="just"/>
            <a:r>
              <a:rPr lang="ru-RU" sz="1600" b="0" i="0" dirty="0">
                <a:solidFill>
                  <a:srgbClr val="000666"/>
                </a:solidFill>
                <a:effectLst/>
                <a:latin typeface="Georgia" panose="02040502050405020303" pitchFamily="18" charset="0"/>
              </a:rPr>
              <a:t>14. Зайцев А.М., Жильцов В.И, Шавров А.В. Микроклимат животноводческих комплексов. - М.: </a:t>
            </a:r>
            <a:r>
              <a:rPr lang="ru-RU" sz="1600" b="0" i="0" dirty="0" err="1">
                <a:solidFill>
                  <a:srgbClr val="000666"/>
                </a:solidFill>
                <a:effectLst/>
                <a:latin typeface="Georgia" panose="02040502050405020303" pitchFamily="18" charset="0"/>
              </a:rPr>
              <a:t>Агропромиздат</a:t>
            </a:r>
            <a:r>
              <a:rPr lang="ru-RU" sz="1600" b="0" i="0" dirty="0">
                <a:solidFill>
                  <a:srgbClr val="000666"/>
                </a:solidFill>
                <a:effectLst/>
                <a:latin typeface="Georgia" panose="02040502050405020303" pitchFamily="18" charset="0"/>
              </a:rPr>
              <a:t>, 1986. - 192 с.</a:t>
            </a:r>
          </a:p>
          <a:p>
            <a:pPr>
              <a:lnSpc>
                <a:spcPct val="115000"/>
              </a:lnSpc>
              <a:spcAft>
                <a:spcPts val="1000"/>
              </a:spcAft>
            </a:pPr>
            <a:r>
              <a:rPr lang="ru-RU" sz="1600" dirty="0">
                <a:latin typeface="Calibri" panose="020F0502020204030204" pitchFamily="34" charset="0"/>
                <a:cs typeface="Calibri" panose="020F0502020204030204" pitchFamily="34" charset="0"/>
              </a:rPr>
              <a:t> </a:t>
            </a:r>
            <a:endParaRPr lang="ru-KZ" sz="1600" dirty="0">
              <a:latin typeface="Calibri" panose="020F0502020204030204" pitchFamily="34" charset="0"/>
              <a:cs typeface="Calibri" panose="020F0502020204030204" pitchFamily="34" charset="0"/>
            </a:endParaRPr>
          </a:p>
          <a:p>
            <a:pPr marL="0" marR="0" lvl="0" indent="0" algn="just" defTabSz="914400" eaLnBrk="1" fontAlgn="auto" latinLnBrk="0" hangingPunct="1">
              <a:lnSpc>
                <a:spcPct val="107000"/>
              </a:lnSpc>
              <a:spcBef>
                <a:spcPts val="0"/>
              </a:spcBef>
              <a:spcAft>
                <a:spcPts val="0"/>
              </a:spcAft>
              <a:buClrTx/>
              <a:buSzTx/>
              <a:buFontTx/>
              <a:buNone/>
              <a:tabLst/>
              <a:defRPr/>
            </a:pPr>
            <a:endParaRPr kumimoji="0" lang="ru-RU" sz="1500" b="1"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8452900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Заголовок 19">
            <a:extLst>
              <a:ext uri="{FF2B5EF4-FFF2-40B4-BE49-F238E27FC236}">
                <a16:creationId xmlns:a16="http://schemas.microsoft.com/office/drawing/2014/main" id="{F11A6B65-5A20-4F4D-ACBB-ED50132D4571}"/>
              </a:ext>
            </a:extLst>
          </p:cNvPr>
          <p:cNvSpPr>
            <a:spLocks noGrp="1"/>
          </p:cNvSpPr>
          <p:nvPr>
            <p:ph type="ctrTitle"/>
          </p:nvPr>
        </p:nvSpPr>
        <p:spPr>
          <a:xfrm>
            <a:off x="2792923" y="2233817"/>
            <a:ext cx="8043953" cy="1674470"/>
          </a:xfrm>
        </p:spPr>
        <p:txBody>
          <a:bodyPr rtlCol="0"/>
          <a:lstStyle/>
          <a:p>
            <a:r>
              <a:rPr lang="ru-RU" dirty="0">
                <a:latin typeface="Calibri" panose="020F0502020204030204" pitchFamily="34" charset="0"/>
                <a:cs typeface="Calibri" panose="020F0502020204030204" pitchFamily="34" charset="0"/>
              </a:rPr>
              <a:t>НАЗАРЛАРЫҢЫЗҒА РАХМЕТ! </a:t>
            </a:r>
          </a:p>
        </p:txBody>
      </p:sp>
    </p:spTree>
    <p:extLst>
      <p:ext uri="{BB962C8B-B14F-4D97-AF65-F5344CB8AC3E}">
        <p14:creationId xmlns:p14="http://schemas.microsoft.com/office/powerpoint/2010/main" val="4153678306"/>
      </p:ext>
    </p:extLst>
  </p:cSld>
  <p:clrMapOvr>
    <a:masterClrMapping/>
  </p:clrMapOvr>
</p:sld>
</file>

<file path=ppt/theme/theme1.xml><?xml version="1.0" encoding="utf-8"?>
<a:theme xmlns:a="http://schemas.openxmlformats.org/drawingml/2006/main" name="Тема Office">
  <a:themeElements>
    <a:clrScheme name="Custom 134">
      <a:dk1>
        <a:srgbClr val="000000"/>
      </a:dk1>
      <a:lt1>
        <a:srgbClr val="FFFFFF"/>
      </a:lt1>
      <a:dk2>
        <a:srgbClr val="000000"/>
      </a:dk2>
      <a:lt2>
        <a:srgbClr val="FFFFFF"/>
      </a:lt2>
      <a:accent1>
        <a:srgbClr val="5CB8B3"/>
      </a:accent1>
      <a:accent2>
        <a:srgbClr val="F5D66E"/>
      </a:accent2>
      <a:accent3>
        <a:srgbClr val="D78189"/>
      </a:accent3>
      <a:accent4>
        <a:srgbClr val="7030A0"/>
      </a:accent4>
      <a:accent5>
        <a:srgbClr val="0070C0"/>
      </a:accent5>
      <a:accent6>
        <a:srgbClr val="C4D36D"/>
      </a:accent6>
      <a:hlink>
        <a:srgbClr val="54C3BD"/>
      </a:hlink>
      <a:folHlink>
        <a:srgbClr val="54C3BD"/>
      </a:folHlink>
    </a:clrScheme>
    <a:fontScheme name="Custom 154">
      <a:majorFont>
        <a:latin typeface="Arial"/>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_30677672_TF67328976" id="{7A1FA9F3-3353-44CA-A91E-AD8A2642C02E}" vid="{F8C632DE-2BB8-46AF-A8FF-94D1F93D6D30}"/>
    </a:ext>
  </a:extLst>
</a:theme>
</file>

<file path=ppt/theme/theme2.xml><?xml version="1.0" encoding="utf-8"?>
<a:theme xmlns:a="http://schemas.openxmlformats.org/drawingml/2006/main" name="Тема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Тема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DEEA25CC0A0AC24199CDC46C25B8B0BC" ma:contentTypeVersion="10" ma:contentTypeDescription="Create a new document." ma:contentTypeScope="" ma:versionID="e3b47856d4cf355c0dacb39e1084d14f">
  <xsd:schema xmlns:xsd="http://www.w3.org/2001/XMLSchema" xmlns:xs="http://www.w3.org/2001/XMLSchema" xmlns:p="http://schemas.microsoft.com/office/2006/metadata/properties" xmlns:ns1="http://schemas.microsoft.com/sharepoint/v3" xmlns:ns2="6dc4bcd6-49db-4c07-9060-8acfc67cef9f" xmlns:ns3="fb0879af-3eba-417a-a55a-ffe6dcd6ca77" targetNamespace="http://schemas.microsoft.com/office/2006/metadata/properties" ma:root="true" ma:fieldsID="a845a615265fdb1f7b12cc65ac20ecbd" ns1:_="" ns2:_="" ns3:_="">
    <xsd:import namespace="http://schemas.microsoft.com/sharepoint/v3"/>
    <xsd:import namespace="6dc4bcd6-49db-4c07-9060-8acfc67cef9f"/>
    <xsd:import namespace="fb0879af-3eba-417a-a55a-ffe6dcd6ca77"/>
    <xsd:element name="properties">
      <xsd:complexType>
        <xsd:sequence>
          <xsd:element name="documentManagement">
            <xsd:complexType>
              <xsd:all>
                <xsd:element ref="ns2:MediaServiceMetadata" minOccurs="0"/>
                <xsd:element ref="ns2:MediaServiceFastMetadata" minOccurs="0"/>
                <xsd:element ref="ns2:MediaServiceOCR" minOccurs="0"/>
                <xsd:element ref="ns3:SharedWithUsers" minOccurs="0"/>
                <xsd:element ref="ns3:SharedWithDetails" minOccurs="0"/>
                <xsd:element ref="ns3:LastSharedByUser" minOccurs="0"/>
                <xsd:element ref="ns3:LastSharedByTime" minOccurs="0"/>
                <xsd:element ref="ns1:_ip_UnifiedCompliancePolicyProperties" minOccurs="0"/>
                <xsd:element ref="ns1:_ip_UnifiedCompliancePolicyUIAction" minOccurs="0"/>
                <xsd:element ref="ns2:MediaServiceAuto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5" nillable="true" ma:displayName="Unified Compliance Policy Properties" ma:hidden="true" ma:internalName="_ip_UnifiedCompliancePolicyProperties">
      <xsd:simpleType>
        <xsd:restriction base="dms:Note"/>
      </xsd:simpleType>
    </xsd:element>
    <xsd:element name="_ip_UnifiedCompliancePolicyUIAction" ma:index="16"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dc4bcd6-49db-4c07-9060-8acfc67cef9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7" nillable="true" ma:displayName="MediaServiceAutoTags" ma:internalName="MediaServiceAutoTag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b0879af-3eba-417a-a55a-ffe6dcd6ca77"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LastSharedByUser" ma:index="13" nillable="true" ma:displayName="Last Shared By User" ma:hidden="true" ma:internalName="LastSharedByUser" ma:readOnly="true">
      <xsd:simpleType>
        <xsd:restriction base="dms:Note"/>
      </xsd:simpleType>
    </xsd:element>
    <xsd:element name="LastSharedByTime" ma:index="14" nillable="true" ma:displayName="Last Shared By Time" ma:hidden="true" ma:internalName="LastSharedByTime" ma:readOnly="true">
      <xsd:simpleType>
        <xsd:restriction base="dms:DateTim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4934E25-8442-49E9-ABDF-3146C4145F3B}">
  <ds:schemaRefs>
    <ds:schemaRef ds:uri="http://purl.org/dc/terms/"/>
    <ds:schemaRef ds:uri="http://schemas.openxmlformats.org/package/2006/metadata/core-properties"/>
    <ds:schemaRef ds:uri="6dc4bcd6-49db-4c07-9060-8acfc67cef9f"/>
    <ds:schemaRef ds:uri="http://purl.org/dc/dcmitype/"/>
    <ds:schemaRef ds:uri="http://schemas.microsoft.com/office/infopath/2007/PartnerControls"/>
    <ds:schemaRef ds:uri="fb0879af-3eba-417a-a55a-ffe6dcd6ca77"/>
    <ds:schemaRef ds:uri="http://purl.org/dc/elements/1.1/"/>
    <ds:schemaRef ds:uri="http://schemas.microsoft.com/office/2006/metadata/properties"/>
    <ds:schemaRef ds:uri="http://schemas.microsoft.com/office/2006/documentManagement/types"/>
    <ds:schemaRef ds:uri="http://schemas.microsoft.com/sharepoint/v3"/>
    <ds:schemaRef ds:uri="http://www.w3.org/XML/1998/namespace"/>
  </ds:schemaRefs>
</ds:datastoreItem>
</file>

<file path=customXml/itemProps2.xml><?xml version="1.0" encoding="utf-8"?>
<ds:datastoreItem xmlns:ds="http://schemas.openxmlformats.org/officeDocument/2006/customXml" ds:itemID="{1BBB5711-29E1-4F8E-81A0-7947C57B208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6dc4bcd6-49db-4c07-9060-8acfc67cef9f"/>
    <ds:schemaRef ds:uri="fb0879af-3eba-417a-a55a-ffe6dcd6ca7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6CB1848-D3E0-4F10-B640-720BE758B85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Презентация (минималистичное оформление)</Template>
  <TotalTime>0</TotalTime>
  <Words>1537</Words>
  <Application>Microsoft Macintosh PowerPoint</Application>
  <PresentationFormat>Широкоэкранный</PresentationFormat>
  <Paragraphs>98</Paragraphs>
  <Slides>11</Slides>
  <Notes>11</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11</vt:i4>
      </vt:variant>
    </vt:vector>
  </HeadingPairs>
  <TitlesOfParts>
    <vt:vector size="17" baseType="lpstr">
      <vt:lpstr>Arial</vt:lpstr>
      <vt:lpstr>Calibri</vt:lpstr>
      <vt:lpstr>Corbel</vt:lpstr>
      <vt:lpstr>Georgia</vt:lpstr>
      <vt:lpstr>Times New Roman</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НАЗАРЛАРЫҢЫЗҒА РАХМЕТ! </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2021-09-13T07:30:09Z</dcterms:created>
  <dcterms:modified xsi:type="dcterms:W3CDTF">2024-10-10T11:03:41Z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0x010100DEEA25CC0A0AC24199CDC46C25B8B0BC</vt:lpwstr>
  </property>
</Properties>
</file>